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110644a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110644a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110644a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110644a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110644a2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110644a2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110644a2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110644a2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110644a2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110644a2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110644a2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110644a2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110644a2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110644a2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transparency.org/en/cpi/202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Catch-2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Corruption and Corruption Reform</a:t>
            </a:r>
            <a:endParaRPr sz="3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Matthew Hall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corruption?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4194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 a lot of abstract terms, the definition of corruption is debatable.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94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widely used definition is “the abuse of public or personal power for private gain”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94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So…doesn’t have to be illegal, doesn’t have to be governmental, and doesn’t necessarily have to involve money (but usually does!)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94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offering $75 to someone at city hall to jump to the front of the line.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94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corrupt: paying $75 to the US government to expedite your passport renewal.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94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What’s the difference?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94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Transparent rules that are standard and universal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94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https://www.transparency.org/en/cpi/2021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corruption really bad? Why and how?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argument </a:t>
            </a:r>
            <a:r>
              <a:rPr i="1" lang="en" sz="24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24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corruption: the ‘grease the wheels’ theory</a:t>
            </a:r>
            <a:endParaRPr sz="24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Distrust</a:t>
            </a:r>
            <a:endParaRPr sz="24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Corruption is negatively correlated with a lot of good stuff (or positively correlated with bad stuff)</a:t>
            </a:r>
            <a:endParaRPr sz="24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 good governance, democracy, economic growth, freedom, happiness, etc.</a:t>
            </a:r>
            <a:endParaRPr sz="24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Political example: the fall of the Afghanistan government</a:t>
            </a:r>
            <a:endParaRPr sz="24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file:///C:/Users/thema/Downloads/CFC_Afghanistan_Corruption_and_Education_Nov11.pdf</a:t>
            </a:r>
            <a:endParaRPr sz="24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causes corruption?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might be the ‘default setting’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Chilean traffic cop example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explanation: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Cultural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Economic/rational choice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Institutional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Successful corruption reform programs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Hong Kong and Singapore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Both countries had high corruption, were thought to be culturally naturally corrupt.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Both countries instituted ambitious corruption reforms that worked.</a:t>
            </a:r>
            <a:endParaRPr sz="22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Corruption reform ‘laundry list’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Transparent rules and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Pay government workers more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Legal reform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Strengthen ‘civil society’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Free, independent media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Independent anti-corruption agencies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‘Three P’s’: prevention, policing, prosecution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doesn’t it work??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‘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Catch-22</a:t>
            </a:r>
            <a:r>
              <a:rPr lang="en" sz="2000"/>
              <a:t>’: Institutions don’t work well if corrupt; corruption can’t be reduced without strong institutions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Too many foreign experts?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Not enough ‘stakeholders’?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Not enough money?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