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110644a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110644a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10644a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10644a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10644a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10644a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10644a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10644a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110644a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110644a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10644a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110644a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10644a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10644a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 to International Relations (IR)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main subdisciplines of political science (along with Americanism, Comparative, and Theory)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Looks at relations between states: think ‘war and trade’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more conservative subdisciplines in the social sciences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the discipline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Whereas political theory goes back to Plato and Aristotle, IR goes back to Thucydides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‘Realism’ has always been at its core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‘Neorealism’ of Kenneth Waltz a few decades old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other schools of thought a response to realism and neorealism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Pessimistic and dark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as rational actor pursuing its material best interest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Anarchy at the international level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are security and survival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determined by capacity/capability and power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of power critical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Neorealism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Attempt by Waltz to create a workable theory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Only the ‘third level’ of analysis useful (individual, state, global)</a:t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Liberalism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bunch of ‘flavors’ of liberalism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Generally, it reverses or softens the assumptions of realism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Individuals, international organizations, diplomacy, etc., all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Anarchy can be lessened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Cooperation powerful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Interdependence, especially via trade, useful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Constructivism and critical theory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Constructivism -- uses ‘social construction’ concept.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Softer version of critical theories, such as neomarxism and </a:t>
            </a:r>
            <a:r>
              <a:rPr lang="en" sz="2000"/>
              <a:t>dependency</a:t>
            </a:r>
            <a:r>
              <a:rPr lang="en" sz="2000"/>
              <a:t> theory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