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6D4773-AEAC-BA4A-B136-16E4B0D7B0C6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15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9/20/20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A78E-5DC8-BE43-B310-9271DDB79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Biodiversity in National Parks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4B231-B9C8-A04B-BDF2-E944EC009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185316"/>
            <a:ext cx="5055540" cy="1360449"/>
          </a:xfrm>
        </p:spPr>
        <p:txBody>
          <a:bodyPr>
            <a:normAutofit/>
          </a:bodyPr>
          <a:lstStyle/>
          <a:p>
            <a:r>
              <a:rPr lang="en-US" dirty="0"/>
              <a:t>A report on the endangered species from: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D6C70-D8CE-7D46-A468-C4D89CC9E54B}"/>
              </a:ext>
            </a:extLst>
          </p:cNvPr>
          <p:cNvSpPr txBox="1"/>
          <p:nvPr/>
        </p:nvSpPr>
        <p:spPr>
          <a:xfrm>
            <a:off x="5865541" y="5185316"/>
            <a:ext cx="400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/>
              <a:t>Yellowstone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/>
              <a:t>Bryce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/>
              <a:t>Great Smokey Mountains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/>
              <a:t>Yosemite</a:t>
            </a:r>
          </a:p>
        </p:txBody>
      </p:sp>
    </p:spTree>
    <p:extLst>
      <p:ext uri="{BB962C8B-B14F-4D97-AF65-F5344CB8AC3E}">
        <p14:creationId xmlns:p14="http://schemas.microsoft.com/office/powerpoint/2010/main" val="151933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0529-D3CC-7F41-B962-945F301C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data in </a:t>
            </a:r>
            <a:r>
              <a:rPr lang="en-US" dirty="0" err="1"/>
              <a:t>species.info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1AE2-1700-9E46-94C7-A9C63984A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section describing the data in </a:t>
            </a:r>
            <a:r>
              <a:rPr lang="en-IE" b="1" dirty="0" err="1"/>
              <a:t>species_info.csv</a:t>
            </a:r>
            <a:r>
              <a:rPr lang="en-IE" dirty="0"/>
              <a:t>. Be sure to include some (or all) of what you noticed while working through the notebook.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9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9F31-9244-F64A-B785-6C7D12AA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Significace</a:t>
            </a:r>
            <a:r>
              <a:rPr lang="en-US" dirty="0"/>
              <a:t>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1CD0-27DE-3049-B87B-49A2588A2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section describing the significance calculations that you did for endangered status between different categories of species.</a:t>
            </a:r>
          </a:p>
          <a:p>
            <a:br>
              <a:rPr lang="en-IE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7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37F1-C28F-E742-B09E-63D743E2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F28D3-A989-094A-B3EF-98F05F926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recommendation for conservationists concerned about endangered species, based on your significance calculations</a:t>
            </a:r>
          </a:p>
          <a:p>
            <a:br>
              <a:rPr lang="en-IE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9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A473-177A-5942-8202-A0BD2E1EB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determination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C65F-3A18-964B-925E-D3A675035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section describing the sample size determination that you did for the foot and mouth disease study</a:t>
            </a:r>
          </a:p>
          <a:p>
            <a:br>
              <a:rPr lang="en-IE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6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E3EB-CB27-194B-B337-7F570BD4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E40E-D873-3B43-B3C1-3A423127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All of the graphs that you created in the notebook</a:t>
            </a:r>
          </a:p>
          <a:p>
            <a:br>
              <a:rPr lang="en-IE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46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16</TotalTime>
  <Words>125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Wingdings</vt:lpstr>
      <vt:lpstr>Wingdings 2</vt:lpstr>
      <vt:lpstr>Quotable</vt:lpstr>
      <vt:lpstr>Biodiversity in National Parks</vt:lpstr>
      <vt:lpstr>Describe data in species.info</vt:lpstr>
      <vt:lpstr>Significace calculations</vt:lpstr>
      <vt:lpstr>Recs</vt:lpstr>
      <vt:lpstr>Sample size determination</vt:lpstr>
      <vt:lpstr>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in National Parks</dc:title>
  <dc:creator>ULStudent:GARBHAN.KENNEALLY</dc:creator>
  <cp:lastModifiedBy>ULStudent:GARBHAN.KENNEALLY</cp:lastModifiedBy>
  <cp:revision>3</cp:revision>
  <dcterms:created xsi:type="dcterms:W3CDTF">2020-09-20T21:56:54Z</dcterms:created>
  <dcterms:modified xsi:type="dcterms:W3CDTF">2020-09-20T22:13:30Z</dcterms:modified>
</cp:coreProperties>
</file>