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Lst>
  <p:notesMasterIdLst>
    <p:notesMasterId r:id="rId22"/>
  </p:notesMasterIdLst>
  <p:sldIdLst>
    <p:sldId id="256" r:id="rId13"/>
    <p:sldId id="257" r:id="rId14"/>
    <p:sldId id="266" r:id="rId15"/>
    <p:sldId id="262" r:id="rId16"/>
    <p:sldId id="269" r:id="rId17"/>
    <p:sldId id="268" r:id="rId18"/>
    <p:sldId id="270" r:id="rId19"/>
    <p:sldId id="267" r:id="rId20"/>
    <p:sldId id="271" r:id="rId21"/>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120" y="1068"/>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ES" sz="1800" b="0" strike="noStrike" spc="-1">
                <a:solidFill>
                  <a:schemeClr val="dk1"/>
                </a:solidFill>
                <a:latin typeface="Arial"/>
              </a:rPr>
              <a:t>Click to move the slide</a:t>
            </a:r>
          </a:p>
        </p:txBody>
      </p:sp>
      <p:sp>
        <p:nvSpPr>
          <p:cNvPr id="10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10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103" name="PlaceHolder 4"/>
          <p:cNvSpPr>
            <a:spLocks noGrp="1"/>
          </p:cNvSpPr>
          <p:nvPr>
            <p:ph type="dt" idx="37"/>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104" name="PlaceHolder 5"/>
          <p:cNvSpPr>
            <a:spLocks noGrp="1"/>
          </p:cNvSpPr>
          <p:nvPr>
            <p:ph type="ftr" idx="38"/>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105" name="PlaceHolder 6"/>
          <p:cNvSpPr>
            <a:spLocks noGrp="1"/>
          </p:cNvSpPr>
          <p:nvPr>
            <p:ph type="sldNum" idx="39"/>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F6C2E2E8-9068-49E5-B136-99DEFD4612DB}" type="slidenum">
              <a:rPr lang="en-US" sz="1400" b="0" strike="noStrike" spc="-1">
                <a:solidFill>
                  <a:srgbClr val="000000"/>
                </a:solidFill>
                <a:latin typeface="Times New Roman"/>
              </a:rPr>
              <a:t>‹Nº›</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sldNum" idx="40"/>
          </p:nvPr>
        </p:nvSpPr>
        <p:spPr>
          <a:xfrm>
            <a:off x="4278960" y="10157400"/>
            <a:ext cx="3279960" cy="533520"/>
          </a:xfrm>
          <a:prstGeom prst="rect">
            <a:avLst/>
          </a:prstGeom>
          <a:noFill/>
          <a:ln w="0">
            <a:noFill/>
          </a:ln>
        </p:spPr>
        <p:txBody>
          <a:bodyPr lIns="0" tIns="0" rIns="0" bIns="0" anchor="b">
            <a:noAutofit/>
          </a:bodyPr>
          <a:lstStyle>
            <a:lvl1pPr indent="0" algn="r" defTabSz="914400">
              <a:lnSpc>
                <a:spcPct val="100000"/>
              </a:lnSpc>
              <a:buNone/>
              <a:defRPr lang="es-ES" sz="1400" b="0" strike="noStrike" spc="-1">
                <a:solidFill>
                  <a:schemeClr val="dk1"/>
                </a:solidFill>
                <a:latin typeface="Noto Sans"/>
                <a:ea typeface="DejaVu Sans"/>
              </a:defRPr>
            </a:lvl1pPr>
          </a:lstStyle>
          <a:p>
            <a:pPr indent="0" algn="r" defTabSz="914400">
              <a:lnSpc>
                <a:spcPct val="100000"/>
              </a:lnSpc>
              <a:buNone/>
            </a:pPr>
            <a:fld id="{15DAAAAC-526B-44D4-A86D-9EF31287D34F}" type="slidenum">
              <a:rPr lang="es-ES" sz="1400" b="0" strike="noStrike" spc="-1">
                <a:solidFill>
                  <a:schemeClr val="dk1"/>
                </a:solidFill>
                <a:latin typeface="Noto Sans"/>
                <a:ea typeface="DejaVu Sans"/>
              </a:rPr>
              <a:t>1</a:t>
            </a:fld>
            <a:endParaRPr lang="en-US" sz="1400" b="0" strike="noStrike" spc="-1">
              <a:solidFill>
                <a:srgbClr val="000000"/>
              </a:solidFill>
              <a:latin typeface="Times New Roman"/>
            </a:endParaRPr>
          </a:p>
        </p:txBody>
      </p:sp>
      <p:sp>
        <p:nvSpPr>
          <p:cNvPr id="133" name="PlaceHolder 2"/>
          <p:cNvSpPr>
            <a:spLocks noGrp="1" noRot="1" noChangeAspect="1"/>
          </p:cNvSpPr>
          <p:nvPr>
            <p:ph type="sldImg"/>
          </p:nvPr>
        </p:nvSpPr>
        <p:spPr>
          <a:xfrm>
            <a:off x="215900" y="812800"/>
            <a:ext cx="7126288" cy="4008438"/>
          </a:xfrm>
          <a:prstGeom prst="rect">
            <a:avLst/>
          </a:prstGeom>
          <a:ln w="0">
            <a:noFill/>
          </a:ln>
        </p:spPr>
      </p:sp>
      <p:sp>
        <p:nvSpPr>
          <p:cNvPr id="134" name="PlaceHolder 3"/>
          <p:cNvSpPr>
            <a:spLocks noGrp="1"/>
          </p:cNvSpPr>
          <p:nvPr>
            <p:ph type="body"/>
          </p:nvPr>
        </p:nvSpPr>
        <p:spPr>
          <a:xfrm>
            <a:off x="756000" y="5078520"/>
            <a:ext cx="6046920" cy="481068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278960" y="10157400"/>
            <a:ext cx="327960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defTabSz="914400">
              <a:lnSpc>
                <a:spcPct val="100000"/>
              </a:lnSpc>
            </a:pPr>
            <a:fld id="{1EFA1957-005E-440A-A2B5-12FCFFBD2CC6}" type="slidenum">
              <a:rPr lang="es-ES" sz="1400" b="0" strike="noStrike" spc="-1">
                <a:solidFill>
                  <a:srgbClr val="000000"/>
                </a:solidFill>
                <a:latin typeface="Noto Sans"/>
                <a:ea typeface="DejaVu Sans"/>
              </a:rPr>
              <a:t>2</a:t>
            </a:fld>
            <a:endParaRPr lang="en-US" sz="1400" b="0" strike="noStrike" spc="-1">
              <a:solidFill>
                <a:srgbClr val="000000"/>
              </a:solidFill>
              <a:latin typeface="Arial"/>
            </a:endParaRPr>
          </a:p>
        </p:txBody>
      </p:sp>
      <p:sp>
        <p:nvSpPr>
          <p:cNvPr id="136" name="PlaceHolder 1"/>
          <p:cNvSpPr>
            <a:spLocks noGrp="1" noRot="1" noChangeAspect="1"/>
          </p:cNvSpPr>
          <p:nvPr>
            <p:ph type="sldImg"/>
          </p:nvPr>
        </p:nvSpPr>
        <p:spPr>
          <a:xfrm>
            <a:off x="215900" y="812800"/>
            <a:ext cx="7126288" cy="4008438"/>
          </a:xfrm>
          <a:prstGeom prst="rect">
            <a:avLst/>
          </a:prstGeom>
          <a:ln w="0">
            <a:noFill/>
          </a:ln>
        </p:spPr>
      </p:sp>
      <p:sp>
        <p:nvSpPr>
          <p:cNvPr id="137" name="PlaceHolder 2"/>
          <p:cNvSpPr>
            <a:spLocks noGrp="1"/>
          </p:cNvSpPr>
          <p:nvPr>
            <p:ph type="body"/>
          </p:nvPr>
        </p:nvSpPr>
        <p:spPr>
          <a:xfrm>
            <a:off x="756000" y="5078520"/>
            <a:ext cx="6046560" cy="481032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278960" y="10157400"/>
            <a:ext cx="327960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defTabSz="914400">
              <a:lnSpc>
                <a:spcPct val="100000"/>
              </a:lnSpc>
            </a:pPr>
            <a:fld id="{1EFA1957-005E-440A-A2B5-12FCFFBD2CC6}" type="slidenum">
              <a:rPr lang="es-ES" sz="1400" b="0" strike="noStrike" spc="-1">
                <a:solidFill>
                  <a:srgbClr val="000000"/>
                </a:solidFill>
                <a:latin typeface="Noto Sans"/>
                <a:ea typeface="DejaVu Sans"/>
              </a:rPr>
              <a:t>3</a:t>
            </a:fld>
            <a:endParaRPr lang="en-US" sz="1400" b="0" strike="noStrike" spc="-1">
              <a:solidFill>
                <a:srgbClr val="000000"/>
              </a:solidFill>
              <a:latin typeface="Arial"/>
            </a:endParaRPr>
          </a:p>
        </p:txBody>
      </p:sp>
      <p:sp>
        <p:nvSpPr>
          <p:cNvPr id="136" name="PlaceHolder 1"/>
          <p:cNvSpPr>
            <a:spLocks noGrp="1" noRot="1" noChangeAspect="1"/>
          </p:cNvSpPr>
          <p:nvPr>
            <p:ph type="sldImg"/>
          </p:nvPr>
        </p:nvSpPr>
        <p:spPr>
          <a:xfrm>
            <a:off x="215900" y="812800"/>
            <a:ext cx="7126288" cy="4008438"/>
          </a:xfrm>
          <a:prstGeom prst="rect">
            <a:avLst/>
          </a:prstGeom>
          <a:ln w="0">
            <a:noFill/>
          </a:ln>
        </p:spPr>
      </p:sp>
      <p:sp>
        <p:nvSpPr>
          <p:cNvPr id="137" name="PlaceHolder 2"/>
          <p:cNvSpPr>
            <a:spLocks noGrp="1"/>
          </p:cNvSpPr>
          <p:nvPr>
            <p:ph type="body"/>
          </p:nvPr>
        </p:nvSpPr>
        <p:spPr>
          <a:xfrm>
            <a:off x="756000" y="5078520"/>
            <a:ext cx="6046560" cy="481032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61784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278960" y="10157400"/>
            <a:ext cx="327960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defTabSz="914400">
              <a:lnSpc>
                <a:spcPct val="100000"/>
              </a:lnSpc>
            </a:pPr>
            <a:fld id="{CC9A3856-5D1D-442A-8B9B-365412318768}" type="slidenum">
              <a:rPr lang="es-ES" sz="1400" b="0" strike="noStrike" spc="-1">
                <a:solidFill>
                  <a:srgbClr val="000000"/>
                </a:solidFill>
                <a:latin typeface="Noto Sans"/>
                <a:ea typeface="DejaVu Sans"/>
              </a:rPr>
              <a:t>4</a:t>
            </a:fld>
            <a:endParaRPr lang="en-US" sz="1400" b="0" strike="noStrike" spc="-1">
              <a:solidFill>
                <a:srgbClr val="000000"/>
              </a:solidFill>
              <a:latin typeface="Arial"/>
            </a:endParaRPr>
          </a:p>
        </p:txBody>
      </p:sp>
      <p:sp>
        <p:nvSpPr>
          <p:cNvPr id="151" name="PlaceHolder 1"/>
          <p:cNvSpPr>
            <a:spLocks noGrp="1" noRot="1" noChangeAspect="1"/>
          </p:cNvSpPr>
          <p:nvPr>
            <p:ph type="sldImg"/>
          </p:nvPr>
        </p:nvSpPr>
        <p:spPr>
          <a:xfrm>
            <a:off x="215900" y="812800"/>
            <a:ext cx="7126288" cy="4008438"/>
          </a:xfrm>
          <a:prstGeom prst="rect">
            <a:avLst/>
          </a:prstGeom>
          <a:ln w="0">
            <a:noFill/>
          </a:ln>
        </p:spPr>
      </p:sp>
      <p:sp>
        <p:nvSpPr>
          <p:cNvPr id="152" name="PlaceHolder 2"/>
          <p:cNvSpPr>
            <a:spLocks noGrp="1"/>
          </p:cNvSpPr>
          <p:nvPr>
            <p:ph type="body"/>
          </p:nvPr>
        </p:nvSpPr>
        <p:spPr>
          <a:xfrm>
            <a:off x="756000" y="5078520"/>
            <a:ext cx="6046560" cy="481032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CEBF0-6D7E-F322-91D5-3D7869C56CD1}"/>
            </a:ext>
          </a:extLst>
        </p:cNvPr>
        <p:cNvGrpSpPr/>
        <p:nvPr/>
      </p:nvGrpSpPr>
      <p:grpSpPr>
        <a:xfrm>
          <a:off x="0" y="0"/>
          <a:ext cx="0" cy="0"/>
          <a:chOff x="0" y="0"/>
          <a:chExt cx="0" cy="0"/>
        </a:xfrm>
      </p:grpSpPr>
      <p:sp>
        <p:nvSpPr>
          <p:cNvPr id="135" name="CustomShape 1">
            <a:extLst>
              <a:ext uri="{FF2B5EF4-FFF2-40B4-BE49-F238E27FC236}">
                <a16:creationId xmlns:a16="http://schemas.microsoft.com/office/drawing/2014/main" id="{16470EB2-7181-657C-FBD4-932B8892EC2A}"/>
              </a:ext>
            </a:extLst>
          </p:cNvPr>
          <p:cNvSpPr/>
          <p:nvPr/>
        </p:nvSpPr>
        <p:spPr>
          <a:xfrm>
            <a:off x="4278960" y="10157400"/>
            <a:ext cx="327960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defTabSz="914400">
              <a:lnSpc>
                <a:spcPct val="100000"/>
              </a:lnSpc>
            </a:pPr>
            <a:fld id="{1EFA1957-005E-440A-A2B5-12FCFFBD2CC6}" type="slidenum">
              <a:rPr lang="es-ES" sz="1400" b="0" strike="noStrike" spc="-1">
                <a:solidFill>
                  <a:srgbClr val="000000"/>
                </a:solidFill>
                <a:latin typeface="Noto Sans"/>
                <a:ea typeface="DejaVu Sans"/>
              </a:rPr>
              <a:t>5</a:t>
            </a:fld>
            <a:endParaRPr lang="en-US" sz="1400" b="0" strike="noStrike" spc="-1">
              <a:solidFill>
                <a:srgbClr val="000000"/>
              </a:solidFill>
              <a:latin typeface="Arial"/>
            </a:endParaRPr>
          </a:p>
        </p:txBody>
      </p:sp>
      <p:sp>
        <p:nvSpPr>
          <p:cNvPr id="136" name="PlaceHolder 1">
            <a:extLst>
              <a:ext uri="{FF2B5EF4-FFF2-40B4-BE49-F238E27FC236}">
                <a16:creationId xmlns:a16="http://schemas.microsoft.com/office/drawing/2014/main" id="{6231A509-E458-31DB-83C4-338DB2BC2BE1}"/>
              </a:ext>
            </a:extLst>
          </p:cNvPr>
          <p:cNvSpPr>
            <a:spLocks noGrp="1" noRot="1" noChangeAspect="1"/>
          </p:cNvSpPr>
          <p:nvPr>
            <p:ph type="sldImg"/>
          </p:nvPr>
        </p:nvSpPr>
        <p:spPr>
          <a:xfrm>
            <a:off x="215900" y="812800"/>
            <a:ext cx="7126288" cy="4008438"/>
          </a:xfrm>
          <a:prstGeom prst="rect">
            <a:avLst/>
          </a:prstGeom>
          <a:ln w="0">
            <a:noFill/>
          </a:ln>
        </p:spPr>
      </p:sp>
      <p:sp>
        <p:nvSpPr>
          <p:cNvPr id="137" name="PlaceHolder 2">
            <a:extLst>
              <a:ext uri="{FF2B5EF4-FFF2-40B4-BE49-F238E27FC236}">
                <a16:creationId xmlns:a16="http://schemas.microsoft.com/office/drawing/2014/main" id="{02BB5A3D-27B2-C8B4-022E-A44E2128F78F}"/>
              </a:ext>
            </a:extLst>
          </p:cNvPr>
          <p:cNvSpPr>
            <a:spLocks noGrp="1"/>
          </p:cNvSpPr>
          <p:nvPr>
            <p:ph type="body"/>
          </p:nvPr>
        </p:nvSpPr>
        <p:spPr>
          <a:xfrm>
            <a:off x="756000" y="5078520"/>
            <a:ext cx="6046560" cy="481032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3438599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278960" y="10157400"/>
            <a:ext cx="327960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defTabSz="914400">
              <a:lnSpc>
                <a:spcPct val="100000"/>
              </a:lnSpc>
            </a:pPr>
            <a:fld id="{CC9A3856-5D1D-442A-8B9B-365412318768}" type="slidenum">
              <a:rPr lang="es-ES" sz="1400" b="0" strike="noStrike" spc="-1">
                <a:solidFill>
                  <a:srgbClr val="000000"/>
                </a:solidFill>
                <a:latin typeface="Noto Sans"/>
                <a:ea typeface="DejaVu Sans"/>
              </a:rPr>
              <a:t>6</a:t>
            </a:fld>
            <a:endParaRPr lang="en-US" sz="1400" b="0" strike="noStrike" spc="-1">
              <a:solidFill>
                <a:srgbClr val="000000"/>
              </a:solidFill>
              <a:latin typeface="Arial"/>
            </a:endParaRPr>
          </a:p>
        </p:txBody>
      </p:sp>
      <p:sp>
        <p:nvSpPr>
          <p:cNvPr id="151" name="PlaceHolder 1"/>
          <p:cNvSpPr>
            <a:spLocks noGrp="1" noRot="1" noChangeAspect="1"/>
          </p:cNvSpPr>
          <p:nvPr>
            <p:ph type="sldImg"/>
          </p:nvPr>
        </p:nvSpPr>
        <p:spPr>
          <a:xfrm>
            <a:off x="215900" y="812800"/>
            <a:ext cx="7126288" cy="4008438"/>
          </a:xfrm>
          <a:prstGeom prst="rect">
            <a:avLst/>
          </a:prstGeom>
          <a:ln w="0">
            <a:noFill/>
          </a:ln>
        </p:spPr>
      </p:sp>
      <p:sp>
        <p:nvSpPr>
          <p:cNvPr id="152" name="PlaceHolder 2"/>
          <p:cNvSpPr>
            <a:spLocks noGrp="1"/>
          </p:cNvSpPr>
          <p:nvPr>
            <p:ph type="body"/>
          </p:nvPr>
        </p:nvSpPr>
        <p:spPr>
          <a:xfrm>
            <a:off x="756000" y="5078520"/>
            <a:ext cx="6046560" cy="481032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3558369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278960" y="10157400"/>
            <a:ext cx="327960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defTabSz="914400">
              <a:lnSpc>
                <a:spcPct val="100000"/>
              </a:lnSpc>
            </a:pPr>
            <a:fld id="{CC9A3856-5D1D-442A-8B9B-365412318768}" type="slidenum">
              <a:rPr lang="es-ES" sz="1400" b="0" strike="noStrike" spc="-1">
                <a:solidFill>
                  <a:srgbClr val="000000"/>
                </a:solidFill>
                <a:latin typeface="Noto Sans"/>
                <a:ea typeface="DejaVu Sans"/>
              </a:rPr>
              <a:t>7</a:t>
            </a:fld>
            <a:endParaRPr lang="en-US" sz="1400" b="0" strike="noStrike" spc="-1">
              <a:solidFill>
                <a:srgbClr val="000000"/>
              </a:solidFill>
              <a:latin typeface="Arial"/>
            </a:endParaRPr>
          </a:p>
        </p:txBody>
      </p:sp>
      <p:sp>
        <p:nvSpPr>
          <p:cNvPr id="151" name="PlaceHolder 1"/>
          <p:cNvSpPr>
            <a:spLocks noGrp="1" noRot="1" noChangeAspect="1"/>
          </p:cNvSpPr>
          <p:nvPr>
            <p:ph type="sldImg"/>
          </p:nvPr>
        </p:nvSpPr>
        <p:spPr>
          <a:xfrm>
            <a:off x="215900" y="812800"/>
            <a:ext cx="7126288" cy="4008438"/>
          </a:xfrm>
          <a:prstGeom prst="rect">
            <a:avLst/>
          </a:prstGeom>
          <a:ln w="0">
            <a:noFill/>
          </a:ln>
        </p:spPr>
      </p:sp>
      <p:sp>
        <p:nvSpPr>
          <p:cNvPr id="152" name="PlaceHolder 2"/>
          <p:cNvSpPr>
            <a:spLocks noGrp="1"/>
          </p:cNvSpPr>
          <p:nvPr>
            <p:ph type="body"/>
          </p:nvPr>
        </p:nvSpPr>
        <p:spPr>
          <a:xfrm>
            <a:off x="756000" y="5078520"/>
            <a:ext cx="6046560" cy="481032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528647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278960" y="10157400"/>
            <a:ext cx="327960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defTabSz="914400">
              <a:lnSpc>
                <a:spcPct val="100000"/>
              </a:lnSpc>
            </a:pPr>
            <a:fld id="{CC9A3856-5D1D-442A-8B9B-365412318768}" type="slidenum">
              <a:rPr lang="es-ES" sz="1400" b="0" strike="noStrike" spc="-1">
                <a:solidFill>
                  <a:srgbClr val="000000"/>
                </a:solidFill>
                <a:latin typeface="Noto Sans"/>
                <a:ea typeface="DejaVu Sans"/>
              </a:rPr>
              <a:t>8</a:t>
            </a:fld>
            <a:endParaRPr lang="en-US" sz="1400" b="0" strike="noStrike" spc="-1">
              <a:solidFill>
                <a:srgbClr val="000000"/>
              </a:solidFill>
              <a:latin typeface="Arial"/>
            </a:endParaRPr>
          </a:p>
        </p:txBody>
      </p:sp>
      <p:sp>
        <p:nvSpPr>
          <p:cNvPr id="151" name="PlaceHolder 1"/>
          <p:cNvSpPr>
            <a:spLocks noGrp="1" noRot="1" noChangeAspect="1"/>
          </p:cNvSpPr>
          <p:nvPr>
            <p:ph type="sldImg"/>
          </p:nvPr>
        </p:nvSpPr>
        <p:spPr>
          <a:xfrm>
            <a:off x="215900" y="812800"/>
            <a:ext cx="7126288" cy="4008438"/>
          </a:xfrm>
          <a:prstGeom prst="rect">
            <a:avLst/>
          </a:prstGeom>
          <a:ln w="0">
            <a:noFill/>
          </a:ln>
        </p:spPr>
      </p:sp>
      <p:sp>
        <p:nvSpPr>
          <p:cNvPr id="152" name="PlaceHolder 2"/>
          <p:cNvSpPr>
            <a:spLocks noGrp="1"/>
          </p:cNvSpPr>
          <p:nvPr>
            <p:ph type="body"/>
          </p:nvPr>
        </p:nvSpPr>
        <p:spPr>
          <a:xfrm>
            <a:off x="756000" y="5078520"/>
            <a:ext cx="6046560" cy="481032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39443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278960" y="10157400"/>
            <a:ext cx="327960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defTabSz="914400">
              <a:lnSpc>
                <a:spcPct val="100000"/>
              </a:lnSpc>
            </a:pPr>
            <a:fld id="{CC9A3856-5D1D-442A-8B9B-365412318768}" type="slidenum">
              <a:rPr lang="es-ES" sz="1400" b="0" strike="noStrike" spc="-1">
                <a:solidFill>
                  <a:srgbClr val="000000"/>
                </a:solidFill>
                <a:latin typeface="Noto Sans"/>
                <a:ea typeface="DejaVu Sans"/>
              </a:rPr>
              <a:t>9</a:t>
            </a:fld>
            <a:endParaRPr lang="en-US" sz="1400" b="0" strike="noStrike" spc="-1">
              <a:solidFill>
                <a:srgbClr val="000000"/>
              </a:solidFill>
              <a:latin typeface="Arial"/>
            </a:endParaRPr>
          </a:p>
        </p:txBody>
      </p:sp>
      <p:sp>
        <p:nvSpPr>
          <p:cNvPr id="151" name="PlaceHolder 1"/>
          <p:cNvSpPr>
            <a:spLocks noGrp="1" noRot="1" noChangeAspect="1"/>
          </p:cNvSpPr>
          <p:nvPr>
            <p:ph type="sldImg"/>
          </p:nvPr>
        </p:nvSpPr>
        <p:spPr>
          <a:xfrm>
            <a:off x="215900" y="812800"/>
            <a:ext cx="7126288" cy="4008438"/>
          </a:xfrm>
          <a:prstGeom prst="rect">
            <a:avLst/>
          </a:prstGeom>
          <a:ln w="0">
            <a:noFill/>
          </a:ln>
        </p:spPr>
      </p:sp>
      <p:sp>
        <p:nvSpPr>
          <p:cNvPr id="152" name="PlaceHolder 2"/>
          <p:cNvSpPr>
            <a:spLocks noGrp="1"/>
          </p:cNvSpPr>
          <p:nvPr>
            <p:ph type="body"/>
          </p:nvPr>
        </p:nvSpPr>
        <p:spPr>
          <a:xfrm>
            <a:off x="756000" y="5078520"/>
            <a:ext cx="6046560" cy="4810320"/>
          </a:xfrm>
          <a:prstGeom prst="rect">
            <a:avLst/>
          </a:prstGeom>
          <a:noFill/>
          <a:ln w="0">
            <a:noFill/>
          </a:ln>
        </p:spPr>
        <p:txBody>
          <a:bodyPr lIns="0" tIns="0" rIns="0" bIns="0" anchor="t">
            <a:noAutofit/>
          </a:bodyPr>
          <a:lstStyle/>
          <a:p>
            <a:pPr marL="216000" indent="-21600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26631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0FEFD062-9D8C-46B9-88A2-B1E6054D7A83}"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AndTx"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Arial"/>
            </a:endParaRPr>
          </a:p>
        </p:txBody>
      </p:sp>
      <p:sp>
        <p:nvSpPr>
          <p:cNvPr id="75"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76"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77"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CEDB41BE-0C29-47FA-B3A3-E29D212C74BF}" type="slidenum">
              <a:t>‹Nº›</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Arial"/>
            </a:endParaRPr>
          </a:p>
        </p:txBody>
      </p:sp>
      <p:sp>
        <p:nvSpPr>
          <p:cNvPr id="86"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87"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88"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6" name="PlaceHolder 5"/>
          <p:cNvSpPr>
            <a:spLocks noGrp="1"/>
          </p:cNvSpPr>
          <p:nvPr>
            <p:ph type="ftr" idx="31"/>
          </p:nvPr>
        </p:nvSpPr>
        <p:spPr/>
        <p:txBody>
          <a:bodyPr/>
          <a:lstStyle/>
          <a:p>
            <a:r>
              <a:t>Footer</a:t>
            </a:r>
          </a:p>
        </p:txBody>
      </p:sp>
      <p:sp>
        <p:nvSpPr>
          <p:cNvPr id="7" name="PlaceHolder 6"/>
          <p:cNvSpPr>
            <a:spLocks noGrp="1"/>
          </p:cNvSpPr>
          <p:nvPr>
            <p:ph type="sldNum" idx="32"/>
          </p:nvPr>
        </p:nvSpPr>
        <p:spPr/>
        <p:txBody>
          <a:bodyPr/>
          <a:lstStyle/>
          <a:p>
            <a:fld id="{4FCDB84B-28A3-4425-8101-7A69F5AFAE98}" type="slidenum">
              <a:t>‹Nº›</a:t>
            </a:fld>
            <a:endParaRPr/>
          </a:p>
        </p:txBody>
      </p:sp>
      <p:sp>
        <p:nvSpPr>
          <p:cNvPr id="8" name="PlaceHolder 7"/>
          <p:cNvSpPr>
            <a:spLocks noGrp="1"/>
          </p:cNvSpPr>
          <p:nvPr>
            <p:ph type="dt" idx="3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Arial"/>
            </a:endParaRPr>
          </a:p>
        </p:txBody>
      </p:sp>
      <p:sp>
        <p:nvSpPr>
          <p:cNvPr id="97"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98"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99"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6" name="PlaceHolder 5"/>
          <p:cNvSpPr>
            <a:spLocks noGrp="1"/>
          </p:cNvSpPr>
          <p:nvPr>
            <p:ph type="ftr" idx="34"/>
          </p:nvPr>
        </p:nvSpPr>
        <p:spPr/>
        <p:txBody>
          <a:bodyPr/>
          <a:lstStyle/>
          <a:p>
            <a:r>
              <a:t>Footer</a:t>
            </a:r>
          </a:p>
        </p:txBody>
      </p:sp>
      <p:sp>
        <p:nvSpPr>
          <p:cNvPr id="7" name="PlaceHolder 6"/>
          <p:cNvSpPr>
            <a:spLocks noGrp="1"/>
          </p:cNvSpPr>
          <p:nvPr>
            <p:ph type="sldNum" idx="35"/>
          </p:nvPr>
        </p:nvSpPr>
        <p:spPr/>
        <p:txBody>
          <a:bodyPr/>
          <a:lstStyle/>
          <a:p>
            <a:fld id="{470F81F8-0A9E-46E6-97D7-E51499397CAB}" type="slidenum">
              <a:t>‹Nº›</a:t>
            </a:fld>
            <a:endParaRPr/>
          </a:p>
        </p:txBody>
      </p:sp>
      <p:sp>
        <p:nvSpPr>
          <p:cNvPr id="8" name="PlaceHolder 7"/>
          <p:cNvSpPr>
            <a:spLocks noGrp="1"/>
          </p:cNvSpPr>
          <p:nvPr>
            <p:ph type="dt" idx="3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Arial"/>
            </a:endParaRPr>
          </a:p>
        </p:txBody>
      </p:sp>
      <p:sp>
        <p:nvSpPr>
          <p:cNvPr id="12"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13"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F31F321A-1F8D-40DA-BA8F-9E9540844AFE}"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Arial"/>
            </a:endParaRPr>
          </a:p>
        </p:txBody>
      </p:sp>
      <p:sp>
        <p:nvSpPr>
          <p:cNvPr id="23"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24"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25"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26"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D3298CB9-C1D3-4972-A489-889AB466B022}" type="slidenum">
              <a:t>‹Nº›</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BC637F77-E25D-482C-A9F6-0CB2FA17DEBB}" type="slidenum">
              <a:t>‹Nº›</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Arial"/>
            </a:endParaRPr>
          </a:p>
        </p:txBody>
      </p:sp>
      <p:sp>
        <p:nvSpPr>
          <p:cNvPr id="42"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7A8DD1A7-6063-4905-8E5C-2031724EE43A}" type="slidenum">
              <a:t>‹Nº›</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Arial"/>
            </a:endParaRPr>
          </a:p>
        </p:txBody>
      </p:sp>
      <p:sp>
        <p:nvSpPr>
          <p:cNvPr id="49"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89BBDF34-ED29-4B2C-B8A7-D961F31880F7}" type="slidenum">
              <a:t>‹Nº›</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Arial"/>
            </a:endParaRPr>
          </a:p>
        </p:txBody>
      </p:sp>
      <p:sp>
        <p:nvSpPr>
          <p:cNvPr id="57"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58"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7438D48F-429D-46BF-A192-48BF9FFD934D}" type="slidenum">
              <a:t>‹Nº›</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F9CE6D9B-AEBB-4A56-8823-C6488AC8898D}" type="slidenum">
              <a:t>‹Nº›</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0E4DBE8A-C8D2-4F88-994A-D0529579C70E}" type="slidenum">
              <a:t>‹Nº›</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6" name="PlaceHolder 2"/>
          <p:cNvSpPr>
            <a:spLocks noGrp="1"/>
          </p:cNvSpPr>
          <p:nvPr>
            <p:ph type="sldNum" idx="2"/>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E120BE39-B8D5-4BCC-A354-D6DE1125D847}"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2" name="PlaceHolder 3"/>
          <p:cNvSpPr>
            <a:spLocks noGrp="1"/>
          </p:cNvSpPr>
          <p:nvPr>
            <p:ph type="dt" idx="3"/>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3"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pPr indent="0">
              <a:buNone/>
            </a:pPr>
            <a:r>
              <a:rPr lang="es-ES" sz="1800" b="0" strike="noStrike" spc="-1">
                <a:solidFill>
                  <a:schemeClr val="dk1"/>
                </a:solidFill>
                <a:latin typeface="Arial"/>
              </a:rPr>
              <a:t>Click to edit the title text format</a:t>
            </a:r>
          </a:p>
        </p:txBody>
      </p:sp>
      <p:sp>
        <p:nvSpPr>
          <p:cNvPr id="4"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20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671760" y="301320"/>
            <a:ext cx="12094920" cy="1261440"/>
          </a:xfrm>
          <a:prstGeom prst="rect">
            <a:avLst/>
          </a:prstGeom>
          <a:noFill/>
          <a:ln w="0">
            <a:noFill/>
          </a:ln>
        </p:spPr>
        <p:txBody>
          <a:bodyPr lIns="0" tIns="0" rIns="0" bIns="0" anchor="ctr">
            <a:noAutofit/>
          </a:bodyPr>
          <a:lstStyle/>
          <a:p>
            <a:pPr indent="0">
              <a:buNone/>
            </a:pPr>
            <a:r>
              <a:rPr lang="es-ES" sz="4400" b="0" strike="noStrike" spc="-1">
                <a:solidFill>
                  <a:schemeClr val="dk1"/>
                </a:solidFill>
                <a:latin typeface="Arial"/>
              </a:rPr>
              <a:t>Click to edit the title text format</a:t>
            </a:r>
          </a:p>
        </p:txBody>
      </p:sp>
      <p:sp>
        <p:nvSpPr>
          <p:cNvPr id="68" name="PlaceHolder 2"/>
          <p:cNvSpPr>
            <a:spLocks noGrp="1"/>
          </p:cNvSpPr>
          <p:nvPr>
            <p:ph type="body"/>
          </p:nvPr>
        </p:nvSpPr>
        <p:spPr>
          <a:xfrm>
            <a:off x="671760" y="1768680"/>
            <a:ext cx="590184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69" name="PlaceHolder 3"/>
          <p:cNvSpPr>
            <a:spLocks noGrp="1"/>
          </p:cNvSpPr>
          <p:nvPr>
            <p:ph type="body"/>
          </p:nvPr>
        </p:nvSpPr>
        <p:spPr>
          <a:xfrm>
            <a:off x="6869520" y="1768680"/>
            <a:ext cx="5901840" cy="43837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70" name="PlaceHolder 4"/>
          <p:cNvSpPr>
            <a:spLocks noGrp="1"/>
          </p:cNvSpPr>
          <p:nvPr>
            <p:ph type="body"/>
          </p:nvPr>
        </p:nvSpPr>
        <p:spPr>
          <a:xfrm>
            <a:off x="671760" y="4058640"/>
            <a:ext cx="590184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71" name="PlaceHolder 5"/>
          <p:cNvSpPr>
            <a:spLocks noGrp="1"/>
          </p:cNvSpPr>
          <p:nvPr>
            <p:ph type="ftr" idx="28"/>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72" name="PlaceHolder 6"/>
          <p:cNvSpPr>
            <a:spLocks noGrp="1"/>
          </p:cNvSpPr>
          <p:nvPr>
            <p:ph type="sldNum" idx="29"/>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03121B5E-3117-40BE-AF85-EEA4DA85311F}"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73" name="PlaceHolder 7"/>
          <p:cNvSpPr>
            <a:spLocks noGrp="1"/>
          </p:cNvSpPr>
          <p:nvPr>
            <p:ph type="dt" idx="30"/>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671760" y="301320"/>
            <a:ext cx="12094920" cy="1261440"/>
          </a:xfrm>
          <a:prstGeom prst="rect">
            <a:avLst/>
          </a:prstGeom>
          <a:noFill/>
          <a:ln w="0">
            <a:noFill/>
          </a:ln>
        </p:spPr>
        <p:txBody>
          <a:bodyPr lIns="0" tIns="0" rIns="0" bIns="0" anchor="ctr">
            <a:noAutofit/>
          </a:bodyPr>
          <a:lstStyle/>
          <a:p>
            <a:pPr indent="0">
              <a:buNone/>
            </a:pPr>
            <a:r>
              <a:rPr lang="es-ES" sz="4400" b="0" strike="noStrike" spc="-1">
                <a:solidFill>
                  <a:schemeClr val="dk1"/>
                </a:solidFill>
                <a:latin typeface="Arial"/>
              </a:rPr>
              <a:t>Click to edit the title text format</a:t>
            </a:r>
          </a:p>
        </p:txBody>
      </p:sp>
      <p:sp>
        <p:nvSpPr>
          <p:cNvPr id="79" name="PlaceHolder 2"/>
          <p:cNvSpPr>
            <a:spLocks noGrp="1"/>
          </p:cNvSpPr>
          <p:nvPr>
            <p:ph type="body"/>
          </p:nvPr>
        </p:nvSpPr>
        <p:spPr>
          <a:xfrm>
            <a:off x="671760" y="1768680"/>
            <a:ext cx="5901840" cy="43837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80" name="PlaceHolder 3"/>
          <p:cNvSpPr>
            <a:spLocks noGrp="1"/>
          </p:cNvSpPr>
          <p:nvPr>
            <p:ph type="body"/>
          </p:nvPr>
        </p:nvSpPr>
        <p:spPr>
          <a:xfrm>
            <a:off x="6869520" y="1768680"/>
            <a:ext cx="590184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81" name="PlaceHolder 4"/>
          <p:cNvSpPr>
            <a:spLocks noGrp="1"/>
          </p:cNvSpPr>
          <p:nvPr>
            <p:ph type="body"/>
          </p:nvPr>
        </p:nvSpPr>
        <p:spPr>
          <a:xfrm>
            <a:off x="6869520" y="4058640"/>
            <a:ext cx="590184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82" name="PlaceHolder 5"/>
          <p:cNvSpPr>
            <a:spLocks noGrp="1"/>
          </p:cNvSpPr>
          <p:nvPr>
            <p:ph type="ftr" idx="31"/>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83" name="PlaceHolder 6"/>
          <p:cNvSpPr>
            <a:spLocks noGrp="1"/>
          </p:cNvSpPr>
          <p:nvPr>
            <p:ph type="sldNum" idx="32"/>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D82BA2C8-4BD1-4363-8B7D-0412A31AAECB}"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84" name="PlaceHolder 7"/>
          <p:cNvSpPr>
            <a:spLocks noGrp="1"/>
          </p:cNvSpPr>
          <p:nvPr>
            <p:ph type="dt" idx="33"/>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671760" y="301320"/>
            <a:ext cx="12094920" cy="1261440"/>
          </a:xfrm>
          <a:prstGeom prst="rect">
            <a:avLst/>
          </a:prstGeom>
          <a:noFill/>
          <a:ln w="0">
            <a:noFill/>
          </a:ln>
        </p:spPr>
        <p:txBody>
          <a:bodyPr lIns="0" tIns="0" rIns="0" bIns="0" anchor="ctr">
            <a:noAutofit/>
          </a:bodyPr>
          <a:lstStyle/>
          <a:p>
            <a:pPr indent="0">
              <a:buNone/>
            </a:pPr>
            <a:r>
              <a:rPr lang="es-ES" sz="4400" b="0" strike="noStrike" spc="-1">
                <a:solidFill>
                  <a:schemeClr val="dk1"/>
                </a:solidFill>
                <a:latin typeface="Arial"/>
              </a:rPr>
              <a:t>Click to edit the title text format</a:t>
            </a:r>
          </a:p>
        </p:txBody>
      </p:sp>
      <p:sp>
        <p:nvSpPr>
          <p:cNvPr id="90" name="PlaceHolder 2"/>
          <p:cNvSpPr>
            <a:spLocks noGrp="1"/>
          </p:cNvSpPr>
          <p:nvPr>
            <p:ph type="body"/>
          </p:nvPr>
        </p:nvSpPr>
        <p:spPr>
          <a:xfrm>
            <a:off x="671760" y="1768680"/>
            <a:ext cx="590184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91" name="PlaceHolder 3"/>
          <p:cNvSpPr>
            <a:spLocks noGrp="1"/>
          </p:cNvSpPr>
          <p:nvPr>
            <p:ph type="body"/>
          </p:nvPr>
        </p:nvSpPr>
        <p:spPr>
          <a:xfrm>
            <a:off x="6869520" y="1768680"/>
            <a:ext cx="590184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92" name="PlaceHolder 4"/>
          <p:cNvSpPr>
            <a:spLocks noGrp="1"/>
          </p:cNvSpPr>
          <p:nvPr>
            <p:ph type="body"/>
          </p:nvPr>
        </p:nvSpPr>
        <p:spPr>
          <a:xfrm>
            <a:off x="671760" y="4058640"/>
            <a:ext cx="1209492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93" name="PlaceHolder 5"/>
          <p:cNvSpPr>
            <a:spLocks noGrp="1"/>
          </p:cNvSpPr>
          <p:nvPr>
            <p:ph type="ftr" idx="34"/>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94" name="PlaceHolder 6"/>
          <p:cNvSpPr>
            <a:spLocks noGrp="1"/>
          </p:cNvSpPr>
          <p:nvPr>
            <p:ph type="sldNum" idx="35"/>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E1AAC92D-2D93-466B-AC72-0C50B5E8B42E}"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95" name="PlaceHolder 7"/>
          <p:cNvSpPr>
            <a:spLocks noGrp="1"/>
          </p:cNvSpPr>
          <p:nvPr>
            <p:ph type="dt" idx="36"/>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71760" y="301320"/>
            <a:ext cx="12094920" cy="1261440"/>
          </a:xfrm>
          <a:prstGeom prst="rect">
            <a:avLst/>
          </a:prstGeom>
          <a:noFill/>
          <a:ln w="0">
            <a:noFill/>
          </a:ln>
        </p:spPr>
        <p:txBody>
          <a:bodyPr lIns="0" tIns="0" rIns="0" bIns="0" anchor="ctr">
            <a:noAutofit/>
          </a:bodyPr>
          <a:lstStyle/>
          <a:p>
            <a:pPr indent="0">
              <a:buNone/>
            </a:pPr>
            <a:r>
              <a:rPr lang="es-ES" sz="4400" b="0" strike="noStrike" spc="-1">
                <a:solidFill>
                  <a:schemeClr val="dk1"/>
                </a:solidFill>
                <a:latin typeface="Arial"/>
              </a:rPr>
              <a:t>Click to edit the title text format</a:t>
            </a:r>
          </a:p>
        </p:txBody>
      </p:sp>
      <p:sp>
        <p:nvSpPr>
          <p:cNvPr id="6" name="PlaceHolder 2"/>
          <p:cNvSpPr>
            <a:spLocks noGrp="1"/>
          </p:cNvSpPr>
          <p:nvPr>
            <p:ph type="body"/>
          </p:nvPr>
        </p:nvSpPr>
        <p:spPr>
          <a:xfrm>
            <a:off x="671760" y="1768680"/>
            <a:ext cx="1209492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7" name="PlaceHolder 3"/>
          <p:cNvSpPr>
            <a:spLocks noGrp="1"/>
          </p:cNvSpPr>
          <p:nvPr>
            <p:ph type="body"/>
          </p:nvPr>
        </p:nvSpPr>
        <p:spPr>
          <a:xfrm>
            <a:off x="671760" y="4058640"/>
            <a:ext cx="1209492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8" name="PlaceHolder 4"/>
          <p:cNvSpPr>
            <a:spLocks noGrp="1"/>
          </p:cNvSpPr>
          <p:nvPr>
            <p:ph type="ftr" idx="4"/>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9" name="PlaceHolder 5"/>
          <p:cNvSpPr>
            <a:spLocks noGrp="1"/>
          </p:cNvSpPr>
          <p:nvPr>
            <p:ph type="sldNum" idx="5"/>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210E3B14-BFC8-4D41-A5C5-8CEB44E523AB}"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10" name="PlaceHolder 6"/>
          <p:cNvSpPr>
            <a:spLocks noGrp="1"/>
          </p:cNvSpPr>
          <p:nvPr>
            <p:ph type="dt" idx="6"/>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671760" y="301320"/>
            <a:ext cx="12094920" cy="1261440"/>
          </a:xfrm>
          <a:prstGeom prst="rect">
            <a:avLst/>
          </a:prstGeom>
          <a:noFill/>
          <a:ln w="0">
            <a:noFill/>
          </a:ln>
        </p:spPr>
        <p:txBody>
          <a:bodyPr lIns="0" tIns="0" rIns="0" bIns="0" anchor="ctr">
            <a:noAutofit/>
          </a:bodyPr>
          <a:lstStyle/>
          <a:p>
            <a:pPr indent="0">
              <a:buNone/>
            </a:pPr>
            <a:r>
              <a:rPr lang="es-ES" sz="4400" b="0" strike="noStrike" spc="-1">
                <a:solidFill>
                  <a:schemeClr val="dk1"/>
                </a:solidFill>
                <a:latin typeface="Arial"/>
              </a:rPr>
              <a:t>Click to edit the title text format</a:t>
            </a:r>
          </a:p>
        </p:txBody>
      </p:sp>
      <p:sp>
        <p:nvSpPr>
          <p:cNvPr id="15" name="PlaceHolder 2"/>
          <p:cNvSpPr>
            <a:spLocks noGrp="1"/>
          </p:cNvSpPr>
          <p:nvPr>
            <p:ph type="body"/>
          </p:nvPr>
        </p:nvSpPr>
        <p:spPr>
          <a:xfrm>
            <a:off x="671760" y="1768680"/>
            <a:ext cx="590184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16" name="PlaceHolder 3"/>
          <p:cNvSpPr>
            <a:spLocks noGrp="1"/>
          </p:cNvSpPr>
          <p:nvPr>
            <p:ph type="body"/>
          </p:nvPr>
        </p:nvSpPr>
        <p:spPr>
          <a:xfrm>
            <a:off x="6869520" y="1768680"/>
            <a:ext cx="590184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17" name="PlaceHolder 4"/>
          <p:cNvSpPr>
            <a:spLocks noGrp="1"/>
          </p:cNvSpPr>
          <p:nvPr>
            <p:ph type="body"/>
          </p:nvPr>
        </p:nvSpPr>
        <p:spPr>
          <a:xfrm>
            <a:off x="671760" y="4058640"/>
            <a:ext cx="590184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18" name="PlaceHolder 5"/>
          <p:cNvSpPr>
            <a:spLocks noGrp="1"/>
          </p:cNvSpPr>
          <p:nvPr>
            <p:ph type="body"/>
          </p:nvPr>
        </p:nvSpPr>
        <p:spPr>
          <a:xfrm>
            <a:off x="6869520" y="4058640"/>
            <a:ext cx="5901840" cy="2090520"/>
          </a:xfrm>
          <a:prstGeom prst="rect">
            <a:avLst/>
          </a:prstGeom>
          <a:noFill/>
          <a:ln w="0">
            <a:noFill/>
          </a:ln>
        </p:spPr>
        <p:txBody>
          <a:bodyPr lIns="0" tIns="0" rIns="0" bIns="0" anchor="t">
            <a:normAutofit fontScale="93333"/>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19" name="PlaceHolder 6"/>
          <p:cNvSpPr>
            <a:spLocks noGrp="1"/>
          </p:cNvSpPr>
          <p:nvPr>
            <p:ph type="ftr" idx="7"/>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20" name="PlaceHolder 7"/>
          <p:cNvSpPr>
            <a:spLocks noGrp="1"/>
          </p:cNvSpPr>
          <p:nvPr>
            <p:ph type="sldNum" idx="8"/>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CA68A5AB-309B-4517-9D70-FD85B4317B80}"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21" name="PlaceHolder 8"/>
          <p:cNvSpPr>
            <a:spLocks noGrp="1"/>
          </p:cNvSpPr>
          <p:nvPr>
            <p:ph type="dt" idx="9"/>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671760" y="301320"/>
            <a:ext cx="12094920" cy="1261440"/>
          </a:xfrm>
          <a:prstGeom prst="rect">
            <a:avLst/>
          </a:prstGeom>
          <a:noFill/>
          <a:ln w="0">
            <a:noFill/>
          </a:ln>
        </p:spPr>
        <p:txBody>
          <a:bodyPr lIns="0" tIns="0" rIns="0" bIns="0" anchor="ctr">
            <a:noAutofit/>
          </a:bodyPr>
          <a:lstStyle/>
          <a:p>
            <a:pPr indent="0">
              <a:buNone/>
            </a:pPr>
            <a:r>
              <a:rPr lang="es-ES" sz="4400" b="0" strike="noStrike" spc="-1">
                <a:solidFill>
                  <a:schemeClr val="dk1"/>
                </a:solidFill>
                <a:latin typeface="Arial"/>
              </a:rPr>
              <a:t>Click to edit the title text format</a:t>
            </a:r>
          </a:p>
        </p:txBody>
      </p:sp>
      <p:sp>
        <p:nvSpPr>
          <p:cNvPr id="28" name="PlaceHolder 2"/>
          <p:cNvSpPr>
            <a:spLocks noGrp="1"/>
          </p:cNvSpPr>
          <p:nvPr>
            <p:ph type="body"/>
          </p:nvPr>
        </p:nvSpPr>
        <p:spPr>
          <a:xfrm>
            <a:off x="671760" y="1768680"/>
            <a:ext cx="3894120" cy="2090520"/>
          </a:xfrm>
          <a:prstGeom prst="rect">
            <a:avLst/>
          </a:prstGeom>
          <a:noFill/>
          <a:ln w="0">
            <a:noFill/>
          </a:ln>
        </p:spPr>
        <p:txBody>
          <a:bodyPr lIns="0" tIns="0" rIns="0" bIns="0" anchor="t">
            <a:normAutofit fontScale="71666" lnSpcReduction="10000"/>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29" name="PlaceHolder 3"/>
          <p:cNvSpPr>
            <a:spLocks noGrp="1"/>
          </p:cNvSpPr>
          <p:nvPr>
            <p:ph type="body"/>
          </p:nvPr>
        </p:nvSpPr>
        <p:spPr>
          <a:xfrm>
            <a:off x="4761360" y="1768680"/>
            <a:ext cx="3894120" cy="2090520"/>
          </a:xfrm>
          <a:prstGeom prst="rect">
            <a:avLst/>
          </a:prstGeom>
          <a:noFill/>
          <a:ln w="0">
            <a:noFill/>
          </a:ln>
        </p:spPr>
        <p:txBody>
          <a:bodyPr lIns="0" tIns="0" rIns="0" bIns="0" anchor="t">
            <a:normAutofit fontScale="71666" lnSpcReduction="10000"/>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30" name="PlaceHolder 4"/>
          <p:cNvSpPr>
            <a:spLocks noGrp="1"/>
          </p:cNvSpPr>
          <p:nvPr>
            <p:ph type="body"/>
          </p:nvPr>
        </p:nvSpPr>
        <p:spPr>
          <a:xfrm>
            <a:off x="8850960" y="1768680"/>
            <a:ext cx="3894120" cy="2090520"/>
          </a:xfrm>
          <a:prstGeom prst="rect">
            <a:avLst/>
          </a:prstGeom>
          <a:noFill/>
          <a:ln w="0">
            <a:noFill/>
          </a:ln>
        </p:spPr>
        <p:txBody>
          <a:bodyPr lIns="0" tIns="0" rIns="0" bIns="0" anchor="t">
            <a:normAutofit fontScale="71666" lnSpcReduction="10000"/>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31" name="PlaceHolder 5"/>
          <p:cNvSpPr>
            <a:spLocks noGrp="1"/>
          </p:cNvSpPr>
          <p:nvPr>
            <p:ph type="body"/>
          </p:nvPr>
        </p:nvSpPr>
        <p:spPr>
          <a:xfrm>
            <a:off x="671760" y="4058640"/>
            <a:ext cx="3894120" cy="2090520"/>
          </a:xfrm>
          <a:prstGeom prst="rect">
            <a:avLst/>
          </a:prstGeom>
          <a:noFill/>
          <a:ln w="0">
            <a:noFill/>
          </a:ln>
        </p:spPr>
        <p:txBody>
          <a:bodyPr lIns="0" tIns="0" rIns="0" bIns="0" anchor="t">
            <a:normAutofit fontScale="71666" lnSpcReduction="10000"/>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32" name="PlaceHolder 6"/>
          <p:cNvSpPr>
            <a:spLocks noGrp="1"/>
          </p:cNvSpPr>
          <p:nvPr>
            <p:ph type="body"/>
          </p:nvPr>
        </p:nvSpPr>
        <p:spPr>
          <a:xfrm>
            <a:off x="4761360" y="4058640"/>
            <a:ext cx="3894120" cy="2090520"/>
          </a:xfrm>
          <a:prstGeom prst="rect">
            <a:avLst/>
          </a:prstGeom>
          <a:noFill/>
          <a:ln w="0">
            <a:noFill/>
          </a:ln>
        </p:spPr>
        <p:txBody>
          <a:bodyPr lIns="0" tIns="0" rIns="0" bIns="0" anchor="t">
            <a:normAutofit fontScale="71666" lnSpcReduction="10000"/>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33" name="PlaceHolder 7"/>
          <p:cNvSpPr>
            <a:spLocks noGrp="1"/>
          </p:cNvSpPr>
          <p:nvPr>
            <p:ph type="body"/>
          </p:nvPr>
        </p:nvSpPr>
        <p:spPr>
          <a:xfrm>
            <a:off x="8850960" y="4058640"/>
            <a:ext cx="3894120" cy="2090520"/>
          </a:xfrm>
          <a:prstGeom prst="rect">
            <a:avLst/>
          </a:prstGeom>
          <a:noFill/>
          <a:ln w="0">
            <a:noFill/>
          </a:ln>
        </p:spPr>
        <p:txBody>
          <a:bodyPr lIns="0" tIns="0" rIns="0" bIns="0" anchor="t">
            <a:normAutofit fontScale="71666" lnSpcReduction="10000"/>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34" name="PlaceHolder 8"/>
          <p:cNvSpPr>
            <a:spLocks noGrp="1"/>
          </p:cNvSpPr>
          <p:nvPr>
            <p:ph type="ftr" idx="10"/>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35" name="PlaceHolder 9"/>
          <p:cNvSpPr>
            <a:spLocks noGrp="1"/>
          </p:cNvSpPr>
          <p:nvPr>
            <p:ph type="sldNum" idx="11"/>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D1B6A526-A9C8-4AF3-8E8D-C6B1AB670E91}"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36" name="PlaceHolder 10"/>
          <p:cNvSpPr>
            <a:spLocks noGrp="1"/>
          </p:cNvSpPr>
          <p:nvPr>
            <p:ph type="dt" idx="12"/>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71760" y="301320"/>
            <a:ext cx="12094920" cy="1261440"/>
          </a:xfrm>
          <a:prstGeom prst="rect">
            <a:avLst/>
          </a:prstGeom>
          <a:noFill/>
          <a:ln w="0">
            <a:noFill/>
          </a:ln>
        </p:spPr>
        <p:txBody>
          <a:bodyPr lIns="0" tIns="0" rIns="0" bIns="0" anchor="ctr">
            <a:noAutofit/>
          </a:bodyPr>
          <a:lstStyle/>
          <a:p>
            <a:pPr indent="0">
              <a:buNone/>
            </a:pPr>
            <a:r>
              <a:rPr lang="es-ES" sz="4400" b="0" strike="noStrike" spc="-1">
                <a:solidFill>
                  <a:schemeClr val="dk1"/>
                </a:solidFill>
                <a:latin typeface="Arial"/>
              </a:rPr>
              <a:t>Click to edit the title text format</a:t>
            </a:r>
          </a:p>
        </p:txBody>
      </p:sp>
      <p:sp>
        <p:nvSpPr>
          <p:cNvPr id="38" name="PlaceHolder 2"/>
          <p:cNvSpPr>
            <a:spLocks noGrp="1"/>
          </p:cNvSpPr>
          <p:nvPr>
            <p:ph type="ftr" idx="13"/>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39" name="PlaceHolder 3"/>
          <p:cNvSpPr>
            <a:spLocks noGrp="1"/>
          </p:cNvSpPr>
          <p:nvPr>
            <p:ph type="sldNum" idx="14"/>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DBB04EF7-C147-4EEE-95FB-55A83F22C804}"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40" name="PlaceHolder 4"/>
          <p:cNvSpPr>
            <a:spLocks noGrp="1"/>
          </p:cNvSpPr>
          <p:nvPr>
            <p:ph type="dt" idx="15"/>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671760" y="301320"/>
            <a:ext cx="12094920" cy="1261440"/>
          </a:xfrm>
          <a:prstGeom prst="rect">
            <a:avLst/>
          </a:prstGeom>
          <a:noFill/>
          <a:ln w="0">
            <a:noFill/>
          </a:ln>
        </p:spPr>
        <p:txBody>
          <a:bodyPr lIns="0" tIns="0" rIns="0" bIns="0" anchor="ctr">
            <a:noAutofit/>
          </a:bodyPr>
          <a:lstStyle/>
          <a:p>
            <a:pPr indent="0">
              <a:buNone/>
            </a:pPr>
            <a:r>
              <a:rPr lang="es-ES" sz="4400" b="0" strike="noStrike" spc="-1">
                <a:solidFill>
                  <a:schemeClr val="dk1"/>
                </a:solidFill>
                <a:latin typeface="Arial"/>
              </a:rPr>
              <a:t>Click to edit the title text format</a:t>
            </a:r>
          </a:p>
        </p:txBody>
      </p:sp>
      <p:sp>
        <p:nvSpPr>
          <p:cNvPr id="44" name="PlaceHolder 2"/>
          <p:cNvSpPr>
            <a:spLocks noGrp="1"/>
          </p:cNvSpPr>
          <p:nvPr>
            <p:ph type="body"/>
          </p:nvPr>
        </p:nvSpPr>
        <p:spPr>
          <a:xfrm>
            <a:off x="671760" y="1768680"/>
            <a:ext cx="12094920" cy="43837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45" name="PlaceHolder 3"/>
          <p:cNvSpPr>
            <a:spLocks noGrp="1"/>
          </p:cNvSpPr>
          <p:nvPr>
            <p:ph type="ftr" idx="16"/>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46" name="PlaceHolder 4"/>
          <p:cNvSpPr>
            <a:spLocks noGrp="1"/>
          </p:cNvSpPr>
          <p:nvPr>
            <p:ph type="sldNum" idx="17"/>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CAB493DC-DD5B-479B-9E5A-779292CFA666}"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47" name="PlaceHolder 5"/>
          <p:cNvSpPr>
            <a:spLocks noGrp="1"/>
          </p:cNvSpPr>
          <p:nvPr>
            <p:ph type="dt" idx="18"/>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671760" y="301320"/>
            <a:ext cx="12094920" cy="1261440"/>
          </a:xfrm>
          <a:prstGeom prst="rect">
            <a:avLst/>
          </a:prstGeom>
          <a:noFill/>
          <a:ln w="0">
            <a:noFill/>
          </a:ln>
        </p:spPr>
        <p:txBody>
          <a:bodyPr lIns="0" tIns="0" rIns="0" bIns="0" anchor="ctr">
            <a:noAutofit/>
          </a:bodyPr>
          <a:lstStyle/>
          <a:p>
            <a:pPr indent="0">
              <a:buNone/>
            </a:pPr>
            <a:r>
              <a:rPr lang="es-ES" sz="4400" b="0" strike="noStrike" spc="-1">
                <a:solidFill>
                  <a:schemeClr val="dk1"/>
                </a:solidFill>
                <a:latin typeface="Arial"/>
              </a:rPr>
              <a:t>Click to edit the title text format</a:t>
            </a:r>
          </a:p>
        </p:txBody>
      </p:sp>
      <p:sp>
        <p:nvSpPr>
          <p:cNvPr id="51" name="PlaceHolder 2"/>
          <p:cNvSpPr>
            <a:spLocks noGrp="1"/>
          </p:cNvSpPr>
          <p:nvPr>
            <p:ph type="body"/>
          </p:nvPr>
        </p:nvSpPr>
        <p:spPr>
          <a:xfrm>
            <a:off x="671760" y="1768680"/>
            <a:ext cx="5901840" cy="43837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52" name="PlaceHolder 3"/>
          <p:cNvSpPr>
            <a:spLocks noGrp="1"/>
          </p:cNvSpPr>
          <p:nvPr>
            <p:ph type="body"/>
          </p:nvPr>
        </p:nvSpPr>
        <p:spPr>
          <a:xfrm>
            <a:off x="6869520" y="1768680"/>
            <a:ext cx="5901840" cy="43837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E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ES" sz="1800" b="0" strike="noStrike" spc="-1">
                <a:solidFill>
                  <a:schemeClr val="dk1"/>
                </a:solidFill>
                <a:latin typeface="Arial"/>
              </a:rPr>
              <a:t>Seventh Outline Level</a:t>
            </a:r>
          </a:p>
        </p:txBody>
      </p:sp>
      <p:sp>
        <p:nvSpPr>
          <p:cNvPr id="53" name="PlaceHolder 4"/>
          <p:cNvSpPr>
            <a:spLocks noGrp="1"/>
          </p:cNvSpPr>
          <p:nvPr>
            <p:ph type="ftr" idx="19"/>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54" name="PlaceHolder 5"/>
          <p:cNvSpPr>
            <a:spLocks noGrp="1"/>
          </p:cNvSpPr>
          <p:nvPr>
            <p:ph type="sldNum" idx="20"/>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61DA43E7-0BEB-4FD8-8B2B-00DE32F62A61}"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55" name="PlaceHolder 6"/>
          <p:cNvSpPr>
            <a:spLocks noGrp="1"/>
          </p:cNvSpPr>
          <p:nvPr>
            <p:ph type="dt" idx="21"/>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671760" y="301320"/>
            <a:ext cx="12094920" cy="1261440"/>
          </a:xfrm>
          <a:prstGeom prst="rect">
            <a:avLst/>
          </a:prstGeom>
          <a:noFill/>
          <a:ln w="0">
            <a:noFill/>
          </a:ln>
        </p:spPr>
        <p:txBody>
          <a:bodyPr lIns="0" tIns="0" rIns="0" bIns="0" anchor="ctr">
            <a:noAutofit/>
          </a:bodyPr>
          <a:lstStyle/>
          <a:p>
            <a:pPr indent="0">
              <a:buNone/>
            </a:pPr>
            <a:r>
              <a:rPr lang="es-ES" sz="4400" b="0" strike="noStrike" spc="-1">
                <a:solidFill>
                  <a:schemeClr val="dk1"/>
                </a:solidFill>
                <a:latin typeface="Arial"/>
              </a:rPr>
              <a:t>Click to edit the title text format</a:t>
            </a:r>
          </a:p>
        </p:txBody>
      </p:sp>
      <p:sp>
        <p:nvSpPr>
          <p:cNvPr id="60" name="PlaceHolder 2"/>
          <p:cNvSpPr>
            <a:spLocks noGrp="1"/>
          </p:cNvSpPr>
          <p:nvPr>
            <p:ph type="ftr" idx="22"/>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61" name="PlaceHolder 3"/>
          <p:cNvSpPr>
            <a:spLocks noGrp="1"/>
          </p:cNvSpPr>
          <p:nvPr>
            <p:ph type="sldNum" idx="23"/>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A3D5050D-B009-40C8-BF1E-2C519C5ABB75}"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62" name="PlaceHolder 4"/>
          <p:cNvSpPr>
            <a:spLocks noGrp="1"/>
          </p:cNvSpPr>
          <p:nvPr>
            <p:ph type="dt" idx="24"/>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PlaceHolder 1"/>
          <p:cNvSpPr>
            <a:spLocks noGrp="1"/>
          </p:cNvSpPr>
          <p:nvPr>
            <p:ph type="ftr" idx="25"/>
          </p:nvPr>
        </p:nvSpPr>
        <p:spPr>
          <a:xfrm>
            <a:off x="4451760" y="7006680"/>
            <a:ext cx="4535280" cy="401760"/>
          </a:xfrm>
          <a:prstGeom prst="rect">
            <a:avLst/>
          </a:prstGeom>
          <a:noFill/>
          <a:ln w="0">
            <a:noFill/>
          </a:ln>
        </p:spPr>
        <p:txBody>
          <a:bodyPr lIns="90000" tIns="45000" rIns="90000" bIns="45000" anchor="ctr">
            <a:noAutofit/>
          </a:bodyPr>
          <a:lstStyle>
            <a:lvl1pPr indent="0" algn="ctr" defTabSz="914400">
              <a:lnSpc>
                <a:spcPct val="100000"/>
              </a:lnSpc>
              <a:buNone/>
              <a:defRPr lang="en-US" sz="1400" b="0" strike="noStrike" spc="-1">
                <a:solidFill>
                  <a:schemeClr val="dk1"/>
                </a:solidFill>
                <a:latin typeface="Times New Roman"/>
                <a:ea typeface="DejaVu Sans"/>
              </a:defRPr>
            </a:lvl1pPr>
          </a:lstStyle>
          <a:p>
            <a:pPr indent="0" algn="ctr" defTabSz="914400">
              <a:lnSpc>
                <a:spcPct val="100000"/>
              </a:lnSpc>
              <a:buNone/>
            </a:pPr>
            <a:r>
              <a:rPr lang="en-US" sz="1400" b="0" strike="noStrike" spc="-1">
                <a:solidFill>
                  <a:schemeClr val="dk1"/>
                </a:solidFill>
                <a:latin typeface="Times New Roman"/>
                <a:ea typeface="DejaVu Sans"/>
              </a:rPr>
              <a:t>&lt;footer&gt;</a:t>
            </a:r>
            <a:endParaRPr lang="en-US" sz="1400" b="0" strike="noStrike" spc="-1">
              <a:solidFill>
                <a:srgbClr val="000000"/>
              </a:solidFill>
              <a:latin typeface="Times New Roman"/>
            </a:endParaRPr>
          </a:p>
        </p:txBody>
      </p:sp>
      <p:sp>
        <p:nvSpPr>
          <p:cNvPr id="65" name="PlaceHolder 2"/>
          <p:cNvSpPr>
            <a:spLocks noGrp="1"/>
          </p:cNvSpPr>
          <p:nvPr>
            <p:ph type="sldNum" idx="26"/>
          </p:nvPr>
        </p:nvSpPr>
        <p:spPr>
          <a:xfrm>
            <a:off x="9491760" y="7006680"/>
            <a:ext cx="3023280" cy="401760"/>
          </a:xfrm>
          <a:prstGeom prst="rect">
            <a:avLst/>
          </a:prstGeom>
          <a:noFill/>
          <a:ln w="0">
            <a:noFill/>
          </a:ln>
        </p:spPr>
        <p:txBody>
          <a:bodyPr lIns="90000" tIns="45000" rIns="90000" bIns="45000" anchor="ctr">
            <a:noAutofit/>
          </a:bodyPr>
          <a:lstStyle>
            <a:lvl1pPr indent="0" algn="r" defTabSz="914400">
              <a:lnSpc>
                <a:spcPct val="100000"/>
              </a:lnSpc>
              <a:buNone/>
              <a:defRPr lang="es-ES" sz="1320" b="0" strike="noStrike" spc="-1">
                <a:solidFill>
                  <a:srgbClr val="8B8B8B"/>
                </a:solidFill>
                <a:latin typeface="Calibri"/>
                <a:ea typeface="DejaVu Sans"/>
              </a:defRPr>
            </a:lvl1pPr>
          </a:lstStyle>
          <a:p>
            <a:pPr indent="0" algn="r" defTabSz="914400">
              <a:lnSpc>
                <a:spcPct val="100000"/>
              </a:lnSpc>
              <a:buNone/>
            </a:pPr>
            <a:fld id="{74B168B2-15B5-468D-B7D7-47820FD4099F}" type="slidenum">
              <a:rPr lang="es-ES" sz="1320" b="0" strike="noStrike" spc="-1">
                <a:solidFill>
                  <a:srgbClr val="8B8B8B"/>
                </a:solidFill>
                <a:latin typeface="Calibri"/>
                <a:ea typeface="DejaVu Sans"/>
              </a:rPr>
              <a:t>‹Nº›</a:t>
            </a:fld>
            <a:endParaRPr lang="en-US" sz="1320" b="0" strike="noStrike" spc="-1">
              <a:solidFill>
                <a:srgbClr val="000000"/>
              </a:solidFill>
              <a:latin typeface="Times New Roman"/>
            </a:endParaRPr>
          </a:p>
        </p:txBody>
      </p:sp>
      <p:sp>
        <p:nvSpPr>
          <p:cNvPr id="66" name="PlaceHolder 3"/>
          <p:cNvSpPr>
            <a:spLocks noGrp="1"/>
          </p:cNvSpPr>
          <p:nvPr>
            <p:ph type="dt" idx="27"/>
          </p:nvPr>
        </p:nvSpPr>
        <p:spPr>
          <a:xfrm>
            <a:off x="924120" y="7006680"/>
            <a:ext cx="3023280" cy="4017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915120" y="4730040"/>
            <a:ext cx="11608920" cy="1659960"/>
          </a:xfrm>
          <a:prstGeom prst="rect">
            <a:avLst/>
          </a:prstGeom>
          <a:noFill/>
          <a:ln w="0">
            <a:noFill/>
          </a:ln>
        </p:spPr>
        <p:txBody>
          <a:bodyPr lIns="0" tIns="0" rIns="0" bIns="0" anchor="ctr">
            <a:noAutofit/>
          </a:bodyPr>
          <a:lstStyle/>
          <a:p>
            <a:pPr indent="0" defTabSz="914400">
              <a:lnSpc>
                <a:spcPct val="90000"/>
              </a:lnSpc>
              <a:buNone/>
            </a:pPr>
            <a:r>
              <a:rPr lang="es-ES" sz="4000" b="0" strike="noStrike" spc="-1" dirty="0">
                <a:solidFill>
                  <a:srgbClr val="000000"/>
                </a:solidFill>
                <a:latin typeface="Noto Sans"/>
                <a:ea typeface="Noto Sans"/>
              </a:rPr>
              <a:t>Spring</a:t>
            </a:r>
            <a:br>
              <a:rPr sz="4000" dirty="0"/>
            </a:br>
            <a:r>
              <a:rPr lang="es-ES" sz="2800" b="0" strike="noStrike" spc="-1" dirty="0">
                <a:solidFill>
                  <a:srgbClr val="000000"/>
                </a:solidFill>
                <a:latin typeface="Noto Sans"/>
                <a:ea typeface="Noto Sans"/>
              </a:rPr>
              <a:t>Spring y </a:t>
            </a:r>
            <a:r>
              <a:rPr lang="es-ES" sz="2800" b="0" strike="noStrike" spc="-1" dirty="0" err="1">
                <a:solidFill>
                  <a:srgbClr val="000000"/>
                </a:solidFill>
                <a:latin typeface="Noto Sans"/>
                <a:ea typeface="Noto Sans"/>
              </a:rPr>
              <a:t>Thymeleaf</a:t>
            </a:r>
            <a:r>
              <a:rPr lang="es-ES" sz="2800" b="0" strike="noStrike" spc="-1" dirty="0">
                <a:solidFill>
                  <a:srgbClr val="000000"/>
                </a:solidFill>
                <a:latin typeface="Noto Sans"/>
                <a:ea typeface="Noto Sans"/>
              </a:rPr>
              <a:t> – </a:t>
            </a:r>
            <a:r>
              <a:rPr lang="es-ES" sz="2800" b="0" strike="noStrike" spc="-1" dirty="0" err="1">
                <a:solidFill>
                  <a:srgbClr val="000000"/>
                </a:solidFill>
                <a:latin typeface="Noto Sans"/>
                <a:ea typeface="Noto Sans"/>
              </a:rPr>
              <a:t>Fragments</a:t>
            </a:r>
            <a:endParaRPr lang="es-ES" sz="2800" b="0" strike="noStrike" spc="-1" dirty="0">
              <a:solidFill>
                <a:schemeClr val="dk1"/>
              </a:solidFill>
              <a:latin typeface="Arial"/>
            </a:endParaRPr>
          </a:p>
        </p:txBody>
      </p:sp>
      <p:sp>
        <p:nvSpPr>
          <p:cNvPr id="107" name="PlaceHolder 2"/>
          <p:cNvSpPr>
            <a:spLocks noGrp="1"/>
          </p:cNvSpPr>
          <p:nvPr>
            <p:ph type="subTitle"/>
          </p:nvPr>
        </p:nvSpPr>
        <p:spPr>
          <a:xfrm>
            <a:off x="0" y="411120"/>
            <a:ext cx="13439160" cy="981720"/>
          </a:xfrm>
          <a:prstGeom prst="rect">
            <a:avLst/>
          </a:prstGeom>
          <a:noFill/>
          <a:ln w="0">
            <a:noFill/>
          </a:ln>
        </p:spPr>
        <p:txBody>
          <a:bodyPr lIns="0" tIns="0" rIns="0" bIns="0" anchor="ctr">
            <a:noAutofit/>
          </a:bodyPr>
          <a:lstStyle/>
          <a:p>
            <a:pPr marL="228600" indent="-228600" algn="ctr" defTabSz="914400">
              <a:lnSpc>
                <a:spcPct val="90000"/>
              </a:lnSpc>
              <a:spcBef>
                <a:spcPts val="1103"/>
              </a:spcBef>
              <a:buNone/>
              <a:tabLst>
                <a:tab pos="0" algn="l"/>
              </a:tabLst>
            </a:pPr>
            <a:r>
              <a:rPr lang="es-ES" sz="4400" b="1" strike="noStrike" spc="-1">
                <a:solidFill>
                  <a:srgbClr val="000000"/>
                </a:solidFill>
                <a:latin typeface="Noto Sans"/>
                <a:ea typeface="Noto Sans"/>
              </a:rPr>
              <a:t>Desarrollo web </a:t>
            </a:r>
            <a:br>
              <a:rPr sz="4400"/>
            </a:br>
            <a:r>
              <a:rPr lang="es-ES" sz="4400" b="1" strike="noStrike" spc="-1">
                <a:solidFill>
                  <a:srgbClr val="000000"/>
                </a:solidFill>
                <a:latin typeface="Noto Sans"/>
                <a:ea typeface="Noto Sans"/>
              </a:rPr>
              <a:t>en entorno servidor</a:t>
            </a:r>
            <a:endParaRPr lang="en-US" sz="4400" b="0" strike="noStrike" spc="-1">
              <a:solidFill>
                <a:srgbClr val="000000"/>
              </a:solidFill>
              <a:latin typeface="Arial"/>
            </a:endParaRPr>
          </a:p>
        </p:txBody>
      </p:sp>
      <p:sp>
        <p:nvSpPr>
          <p:cNvPr id="108" name="CuadroTexto 3"/>
          <p:cNvSpPr/>
          <p:nvPr/>
        </p:nvSpPr>
        <p:spPr>
          <a:xfrm>
            <a:off x="2404440" y="6267960"/>
            <a:ext cx="8567280" cy="981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defTabSz="914400">
              <a:lnSpc>
                <a:spcPct val="100000"/>
              </a:lnSpc>
            </a:pPr>
            <a:r>
              <a:rPr lang="es-ES" sz="2000" b="0" strike="noStrike" spc="-1">
                <a:solidFill>
                  <a:srgbClr val="000000"/>
                </a:solidFill>
                <a:latin typeface="Calibri Light"/>
                <a:ea typeface="DejaVu Sans"/>
              </a:rPr>
              <a:t>IES Clara del Rey – Madrid</a:t>
            </a:r>
            <a:endParaRPr lang="en-US" sz="2000" b="0" strike="noStrike" spc="-1">
              <a:solidFill>
                <a:srgbClr val="000000"/>
              </a:solidFill>
              <a:latin typeface="Arial"/>
            </a:endParaRPr>
          </a:p>
        </p:txBody>
      </p:sp>
      <p:pic>
        <p:nvPicPr>
          <p:cNvPr id="2" name="Picture 2">
            <a:extLst>
              <a:ext uri="{FF2B5EF4-FFF2-40B4-BE49-F238E27FC236}">
                <a16:creationId xmlns:a16="http://schemas.microsoft.com/office/drawing/2014/main" id="{CFEBE472-6653-3247-D5D0-A914186EC2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70" b="44082"/>
          <a:stretch/>
        </p:blipFill>
        <p:spPr bwMode="auto">
          <a:xfrm>
            <a:off x="0" y="1903444"/>
            <a:ext cx="13439520" cy="2481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2"/>
          <p:cNvSpPr/>
          <p:nvPr/>
        </p:nvSpPr>
        <p:spPr>
          <a:xfrm>
            <a:off x="441720" y="152280"/>
            <a:ext cx="12482640" cy="1410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pPr>
            <a:r>
              <a:rPr lang="es-ES" sz="4400" b="1" strike="noStrike" spc="-1" dirty="0">
                <a:solidFill>
                  <a:srgbClr val="333333"/>
                </a:solidFill>
                <a:latin typeface="Noto Sans"/>
                <a:ea typeface="DejaVu Sans"/>
              </a:rPr>
              <a:t>¿Qué es un </a:t>
            </a:r>
            <a:r>
              <a:rPr lang="es-ES" sz="4400" b="1" strike="noStrike" spc="-1" dirty="0" err="1">
                <a:solidFill>
                  <a:srgbClr val="333333"/>
                </a:solidFill>
                <a:latin typeface="Noto Sans"/>
                <a:ea typeface="DejaVu Sans"/>
              </a:rPr>
              <a:t>fragment</a:t>
            </a:r>
            <a:r>
              <a:rPr lang="es-ES" sz="4400" b="1" strike="noStrike" spc="-1" dirty="0">
                <a:solidFill>
                  <a:srgbClr val="333333"/>
                </a:solidFill>
                <a:latin typeface="Noto Sans"/>
                <a:ea typeface="DejaVu Sans"/>
              </a:rPr>
              <a:t> o fragmento?</a:t>
            </a:r>
            <a:endParaRPr lang="en-US" sz="4400" b="0" strike="noStrike" spc="-1" dirty="0">
              <a:solidFill>
                <a:srgbClr val="000000"/>
              </a:solidFill>
              <a:latin typeface="Arial"/>
            </a:endParaRPr>
          </a:p>
        </p:txBody>
      </p:sp>
      <p:sp>
        <p:nvSpPr>
          <p:cNvPr id="111" name="CustomShape 3"/>
          <p:cNvSpPr/>
          <p:nvPr/>
        </p:nvSpPr>
        <p:spPr>
          <a:xfrm>
            <a:off x="441720" y="1562760"/>
            <a:ext cx="12482640" cy="5587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spcAft>
                <a:spcPts val="1414"/>
              </a:spcAft>
              <a:buClr>
                <a:srgbClr val="333333"/>
              </a:buClr>
              <a:tabLst>
                <a:tab pos="0" algn="l"/>
              </a:tabLst>
            </a:pPr>
            <a:r>
              <a:rPr lang="es-ES" sz="2800" b="0" strike="noStrike" spc="-1" dirty="0">
                <a:solidFill>
                  <a:srgbClr val="333333"/>
                </a:solidFill>
                <a:latin typeface="Noto Sans"/>
                <a:ea typeface="DejaVu Sans"/>
              </a:rPr>
              <a:t>Un </a:t>
            </a:r>
            <a:r>
              <a:rPr lang="es-ES" sz="2800" b="0" strike="noStrike" spc="-1" dirty="0" err="1">
                <a:solidFill>
                  <a:srgbClr val="333333"/>
                </a:solidFill>
                <a:latin typeface="Noto Sans"/>
                <a:ea typeface="DejaVu Sans"/>
              </a:rPr>
              <a:t>fragment</a:t>
            </a:r>
            <a:r>
              <a:rPr lang="es-ES" sz="2800" b="0" strike="noStrike" spc="-1" dirty="0">
                <a:solidFill>
                  <a:srgbClr val="333333"/>
                </a:solidFill>
                <a:latin typeface="Noto Sans"/>
                <a:ea typeface="DejaVu Sans"/>
              </a:rPr>
              <a:t> o fragmento </a:t>
            </a:r>
            <a:r>
              <a:rPr lang="es-ES" sz="2800" b="0" strike="noStrike" spc="-1" dirty="0" err="1">
                <a:solidFill>
                  <a:srgbClr val="333333"/>
                </a:solidFill>
                <a:latin typeface="Noto Sans"/>
                <a:ea typeface="DejaVu Sans"/>
              </a:rPr>
              <a:t>thymeleaf</a:t>
            </a:r>
            <a:r>
              <a:rPr lang="es-ES" sz="2800" b="0" strike="noStrike" spc="-1" dirty="0">
                <a:solidFill>
                  <a:srgbClr val="333333"/>
                </a:solidFill>
                <a:latin typeface="Noto Sans"/>
                <a:ea typeface="DejaVu Sans"/>
              </a:rPr>
              <a:t> es una parte de plantilla que se puede reutilizar.</a:t>
            </a:r>
          </a:p>
          <a:p>
            <a:pPr defTabSz="914400">
              <a:lnSpc>
                <a:spcPct val="100000"/>
              </a:lnSpc>
              <a:spcAft>
                <a:spcPts val="1414"/>
              </a:spcAft>
              <a:buClr>
                <a:srgbClr val="333333"/>
              </a:buClr>
              <a:tabLst>
                <a:tab pos="0" algn="l"/>
              </a:tabLst>
            </a:pPr>
            <a:r>
              <a:rPr lang="es-ES" sz="2800" spc="-1" dirty="0">
                <a:solidFill>
                  <a:srgbClr val="333333"/>
                </a:solidFill>
                <a:latin typeface="Noto Sans"/>
                <a:ea typeface="DejaVu Sans"/>
              </a:rPr>
              <a:t>Puede usarse el mismo fragmento HTML en muchas plantillas, para no repetir el mismo código muchas veces. Se crea una sola vez, y se incluye en todas las plantillas que lo requieran.</a:t>
            </a:r>
          </a:p>
          <a:p>
            <a:pPr defTabSz="914400">
              <a:lnSpc>
                <a:spcPct val="100000"/>
              </a:lnSpc>
              <a:spcAft>
                <a:spcPts val="1414"/>
              </a:spcAft>
              <a:buClr>
                <a:srgbClr val="333333"/>
              </a:buClr>
              <a:tabLst>
                <a:tab pos="0" algn="l"/>
              </a:tabLst>
            </a:pPr>
            <a:r>
              <a:rPr lang="es-ES" sz="2800" spc="-1" dirty="0">
                <a:solidFill>
                  <a:srgbClr val="333333"/>
                </a:solidFill>
                <a:latin typeface="Noto Sans"/>
                <a:ea typeface="DejaVu Sans"/>
              </a:rPr>
              <a:t>Ejemplos de aplicación:</a:t>
            </a:r>
          </a:p>
          <a:p>
            <a:pPr marL="457200" indent="-457200" defTabSz="914400">
              <a:lnSpc>
                <a:spcPct val="100000"/>
              </a:lnSpc>
              <a:spcAft>
                <a:spcPts val="1414"/>
              </a:spcAft>
              <a:buClr>
                <a:srgbClr val="333333"/>
              </a:buClr>
              <a:buFont typeface="Arial" panose="020B0604020202020204" pitchFamily="34" charset="0"/>
              <a:buChar char="•"/>
              <a:tabLst>
                <a:tab pos="0" algn="l"/>
              </a:tabLst>
            </a:pPr>
            <a:r>
              <a:rPr lang="es-ES" sz="2800" spc="-1" dirty="0">
                <a:solidFill>
                  <a:srgbClr val="333333"/>
                </a:solidFill>
                <a:latin typeface="Noto Sans"/>
                <a:ea typeface="DejaVu Sans"/>
              </a:rPr>
              <a:t>Secciones de scripts y enlaces a CSS en </a:t>
            </a:r>
            <a:r>
              <a:rPr lang="es-ES" sz="2800" spc="-1" dirty="0" err="1">
                <a:solidFill>
                  <a:srgbClr val="333333"/>
                </a:solidFill>
                <a:latin typeface="Noto Sans"/>
                <a:ea typeface="DejaVu Sans"/>
              </a:rPr>
              <a:t>header</a:t>
            </a:r>
            <a:endParaRPr lang="es-ES" sz="2800" spc="-1" dirty="0">
              <a:solidFill>
                <a:srgbClr val="333333"/>
              </a:solidFill>
              <a:latin typeface="Noto Sans"/>
              <a:ea typeface="DejaVu Sans"/>
            </a:endParaRPr>
          </a:p>
          <a:p>
            <a:pPr marL="457200" indent="-457200" defTabSz="914400">
              <a:lnSpc>
                <a:spcPct val="100000"/>
              </a:lnSpc>
              <a:spcAft>
                <a:spcPts val="1414"/>
              </a:spcAft>
              <a:buClr>
                <a:srgbClr val="333333"/>
              </a:buClr>
              <a:buFont typeface="Arial" panose="020B0604020202020204" pitchFamily="34" charset="0"/>
              <a:buChar char="•"/>
              <a:tabLst>
                <a:tab pos="0" algn="l"/>
              </a:tabLst>
            </a:pPr>
            <a:r>
              <a:rPr lang="es-ES" sz="2800" spc="-1" dirty="0">
                <a:solidFill>
                  <a:srgbClr val="333333"/>
                </a:solidFill>
                <a:latin typeface="Noto Sans"/>
                <a:ea typeface="DejaVu Sans"/>
              </a:rPr>
              <a:t>Cabeceras y pies de página</a:t>
            </a:r>
          </a:p>
          <a:p>
            <a:pPr marL="457200" indent="-457200" defTabSz="914400">
              <a:lnSpc>
                <a:spcPct val="100000"/>
              </a:lnSpc>
              <a:spcAft>
                <a:spcPts val="1414"/>
              </a:spcAft>
              <a:buClr>
                <a:srgbClr val="333333"/>
              </a:buClr>
              <a:buFont typeface="Arial" panose="020B0604020202020204" pitchFamily="34" charset="0"/>
              <a:buChar char="•"/>
              <a:tabLst>
                <a:tab pos="0" algn="l"/>
              </a:tabLst>
            </a:pPr>
            <a:r>
              <a:rPr lang="es-ES" sz="2800" spc="-1" dirty="0">
                <a:solidFill>
                  <a:srgbClr val="333333"/>
                </a:solidFill>
                <a:latin typeface="Noto Sans"/>
                <a:ea typeface="DejaVu Sans"/>
              </a:rPr>
              <a:t>Menús de navegación</a:t>
            </a:r>
          </a:p>
          <a:p>
            <a:pPr defTabSz="914400">
              <a:lnSpc>
                <a:spcPct val="100000"/>
              </a:lnSpc>
              <a:spcAft>
                <a:spcPts val="1414"/>
              </a:spcAft>
              <a:buClr>
                <a:srgbClr val="333333"/>
              </a:buClr>
              <a:tabLst>
                <a:tab pos="0" algn="l"/>
              </a:tabLst>
            </a:pPr>
            <a:r>
              <a:rPr lang="es-ES" sz="2800" spc="-1" dirty="0">
                <a:solidFill>
                  <a:srgbClr val="333333"/>
                </a:solidFill>
                <a:latin typeface="Noto Sans"/>
                <a:ea typeface="DejaVu Sans"/>
              </a:rPr>
              <a:t>Es similar a un </a:t>
            </a:r>
            <a:r>
              <a:rPr lang="es-ES" sz="2800" spc="-1" dirty="0" err="1">
                <a:solidFill>
                  <a:srgbClr val="333333"/>
                </a:solidFill>
                <a:latin typeface="Noto Sans"/>
                <a:ea typeface="DejaVu Sans"/>
              </a:rPr>
              <a:t>include</a:t>
            </a:r>
            <a:r>
              <a:rPr lang="es-ES" sz="2800" spc="-1" dirty="0">
                <a:solidFill>
                  <a:srgbClr val="333333"/>
                </a:solidFill>
                <a:latin typeface="Noto Sans"/>
                <a:ea typeface="DejaVu Sans"/>
              </a:rPr>
              <a:t> en PHP.</a:t>
            </a:r>
            <a:endParaRPr lang="en-US" sz="28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2"/>
          <p:cNvSpPr/>
          <p:nvPr/>
        </p:nvSpPr>
        <p:spPr>
          <a:xfrm>
            <a:off x="441720" y="152280"/>
            <a:ext cx="12482640" cy="1410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pPr>
            <a:r>
              <a:rPr lang="es-ES" sz="4400" b="1" strike="noStrike" spc="-1" dirty="0">
                <a:solidFill>
                  <a:srgbClr val="333333"/>
                </a:solidFill>
                <a:latin typeface="Noto Sans"/>
                <a:ea typeface="DejaVu Sans"/>
              </a:rPr>
              <a:t>¿Por qué usar fragmentos?</a:t>
            </a:r>
            <a:endParaRPr lang="en-US" sz="4400" b="0" strike="noStrike" spc="-1" dirty="0">
              <a:solidFill>
                <a:srgbClr val="000000"/>
              </a:solidFill>
              <a:latin typeface="Arial"/>
            </a:endParaRPr>
          </a:p>
        </p:txBody>
      </p:sp>
      <p:sp>
        <p:nvSpPr>
          <p:cNvPr id="111" name="CustomShape 3"/>
          <p:cNvSpPr/>
          <p:nvPr/>
        </p:nvSpPr>
        <p:spPr>
          <a:xfrm>
            <a:off x="441720" y="1562760"/>
            <a:ext cx="12482640" cy="5587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spcAft>
                <a:spcPts val="1414"/>
              </a:spcAft>
              <a:buClr>
                <a:srgbClr val="333333"/>
              </a:buClr>
              <a:tabLst>
                <a:tab pos="0" algn="l"/>
              </a:tabLst>
            </a:pPr>
            <a:r>
              <a:rPr lang="es-ES" sz="2800" b="0" strike="noStrike" spc="-1" dirty="0">
                <a:solidFill>
                  <a:srgbClr val="333333"/>
                </a:solidFill>
                <a:latin typeface="Noto Sans"/>
                <a:ea typeface="DejaVu Sans"/>
              </a:rPr>
              <a:t>Las ventajas de usar fragmentos son:</a:t>
            </a:r>
          </a:p>
          <a:p>
            <a:pPr marL="457200" indent="-457200" defTabSz="914400">
              <a:lnSpc>
                <a:spcPct val="100000"/>
              </a:lnSpc>
              <a:spcAft>
                <a:spcPts val="1414"/>
              </a:spcAft>
              <a:buClr>
                <a:srgbClr val="333333"/>
              </a:buClr>
              <a:buFont typeface="Arial" panose="020B0604020202020204" pitchFamily="34" charset="0"/>
              <a:buChar char="•"/>
              <a:tabLst>
                <a:tab pos="0" algn="l"/>
              </a:tabLst>
            </a:pPr>
            <a:r>
              <a:rPr lang="es-ES" sz="2800" b="0" strike="noStrike" spc="-1" dirty="0">
                <a:solidFill>
                  <a:srgbClr val="333333"/>
                </a:solidFill>
                <a:latin typeface="Noto Sans"/>
                <a:ea typeface="DejaVu Sans"/>
              </a:rPr>
              <a:t>Reutilización de código. Evita tener código duplicado en múltiples plantillas.</a:t>
            </a:r>
          </a:p>
          <a:p>
            <a:pPr marL="457200" indent="-457200" defTabSz="914400">
              <a:lnSpc>
                <a:spcPct val="100000"/>
              </a:lnSpc>
              <a:spcAft>
                <a:spcPts val="1414"/>
              </a:spcAft>
              <a:buClr>
                <a:srgbClr val="333333"/>
              </a:buClr>
              <a:buFont typeface="Arial" panose="020B0604020202020204" pitchFamily="34" charset="0"/>
              <a:buChar char="•"/>
              <a:tabLst>
                <a:tab pos="0" algn="l"/>
              </a:tabLst>
            </a:pPr>
            <a:r>
              <a:rPr lang="es-ES" sz="2800" spc="-1" dirty="0">
                <a:solidFill>
                  <a:srgbClr val="333333"/>
                </a:solidFill>
                <a:latin typeface="Noto Sans"/>
                <a:ea typeface="DejaVu Sans"/>
              </a:rPr>
              <a:t>Implementación y mantenimiento más sencillos. Cuando hay que hacer un cambio en un elemento común, si se usan fragmentos para estos elementos, se simplifica mucho la tarea, porque sólo hay que hacer el cambio en una plantilla.</a:t>
            </a:r>
          </a:p>
          <a:p>
            <a:pPr marL="457200" indent="-457200" defTabSz="914400">
              <a:lnSpc>
                <a:spcPct val="100000"/>
              </a:lnSpc>
              <a:spcAft>
                <a:spcPts val="1414"/>
              </a:spcAft>
              <a:buClr>
                <a:srgbClr val="333333"/>
              </a:buClr>
              <a:buFont typeface="Arial" panose="020B0604020202020204" pitchFamily="34" charset="0"/>
              <a:buChar char="•"/>
              <a:tabLst>
                <a:tab pos="0" algn="l"/>
              </a:tabLst>
            </a:pPr>
            <a:r>
              <a:rPr lang="es-ES" sz="2800" b="0" strike="noStrike" spc="-1" dirty="0">
                <a:solidFill>
                  <a:srgbClr val="333333"/>
                </a:solidFill>
                <a:latin typeface="Noto Sans"/>
                <a:ea typeface="DejaVu Sans"/>
              </a:rPr>
              <a:t>Interfaz consistente</a:t>
            </a:r>
            <a:r>
              <a:rPr lang="es-ES" sz="2800" spc="-1" dirty="0">
                <a:solidFill>
                  <a:srgbClr val="333333"/>
                </a:solidFill>
                <a:latin typeface="Noto Sans"/>
                <a:ea typeface="DejaVu Sans"/>
              </a:rPr>
              <a:t>. Se garantiza que no habrá distintas "versiones" del mismo componente en diferentes plantillas.</a:t>
            </a:r>
          </a:p>
          <a:p>
            <a:pPr marL="457200" indent="-457200" defTabSz="914400">
              <a:lnSpc>
                <a:spcPct val="100000"/>
              </a:lnSpc>
              <a:spcAft>
                <a:spcPts val="1414"/>
              </a:spcAft>
              <a:buClr>
                <a:srgbClr val="333333"/>
              </a:buClr>
              <a:buFont typeface="Arial" panose="020B0604020202020204" pitchFamily="34" charset="0"/>
              <a:buChar char="•"/>
              <a:tabLst>
                <a:tab pos="0" algn="l"/>
              </a:tabLst>
            </a:pPr>
            <a:r>
              <a:rPr lang="es-ES" sz="2800" b="0" strike="noStrike" spc="-1" dirty="0">
                <a:solidFill>
                  <a:srgbClr val="333333"/>
                </a:solidFill>
                <a:latin typeface="Noto Sans"/>
                <a:ea typeface="DejaVu Sans"/>
              </a:rPr>
              <a:t>Mayor organi</a:t>
            </a:r>
            <a:r>
              <a:rPr lang="es-ES" sz="2800" spc="-1" dirty="0">
                <a:solidFill>
                  <a:srgbClr val="333333"/>
                </a:solidFill>
                <a:latin typeface="Noto Sans"/>
                <a:ea typeface="DejaVu Sans"/>
              </a:rPr>
              <a:t>zación y modularidad. La estructura del proyecto es más clara y modular, si se organizan las </a:t>
            </a:r>
            <a:r>
              <a:rPr lang="es-ES" sz="2800" spc="-1" dirty="0" err="1">
                <a:solidFill>
                  <a:srgbClr val="333333"/>
                </a:solidFill>
                <a:latin typeface="Noto Sans"/>
                <a:ea typeface="DejaVu Sans"/>
              </a:rPr>
              <a:t>templates</a:t>
            </a:r>
            <a:r>
              <a:rPr lang="es-ES" sz="2800" spc="-1" dirty="0">
                <a:solidFill>
                  <a:srgbClr val="333333"/>
                </a:solidFill>
                <a:latin typeface="Noto Sans"/>
                <a:ea typeface="DejaVu Sans"/>
              </a:rPr>
              <a:t> adecuadamente.</a:t>
            </a:r>
            <a:endParaRPr lang="en-US" sz="2800" b="0" strike="noStrike" spc="-1" dirty="0">
              <a:solidFill>
                <a:srgbClr val="000000"/>
              </a:solidFill>
              <a:latin typeface="Arial"/>
            </a:endParaRPr>
          </a:p>
        </p:txBody>
      </p:sp>
    </p:spTree>
    <p:extLst>
      <p:ext uri="{BB962C8B-B14F-4D97-AF65-F5344CB8AC3E}">
        <p14:creationId xmlns:p14="http://schemas.microsoft.com/office/powerpoint/2010/main" val="248240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2"/>
          <p:cNvSpPr/>
          <p:nvPr/>
        </p:nvSpPr>
        <p:spPr>
          <a:xfrm>
            <a:off x="441720" y="152280"/>
            <a:ext cx="12482640" cy="1410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pPr>
            <a:r>
              <a:rPr lang="es-ES" sz="4400" b="1" strike="noStrike" spc="-1" dirty="0">
                <a:solidFill>
                  <a:srgbClr val="333333"/>
                </a:solidFill>
                <a:latin typeface="Noto Sans"/>
                <a:ea typeface="DejaVu Sans"/>
              </a:rPr>
              <a:t>Definición básica de un fragmento</a:t>
            </a:r>
            <a:endParaRPr lang="en-US" sz="4400" b="0" strike="noStrike" spc="-1" dirty="0">
              <a:solidFill>
                <a:srgbClr val="000000"/>
              </a:solidFill>
              <a:latin typeface="Arial"/>
            </a:endParaRPr>
          </a:p>
        </p:txBody>
      </p:sp>
      <p:sp>
        <p:nvSpPr>
          <p:cNvPr id="121" name="CustomShape 3"/>
          <p:cNvSpPr/>
          <p:nvPr/>
        </p:nvSpPr>
        <p:spPr>
          <a:xfrm>
            <a:off x="441720" y="1562760"/>
            <a:ext cx="12482640" cy="5587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spcAft>
                <a:spcPts val="1414"/>
              </a:spcAft>
              <a:tabLst>
                <a:tab pos="0" algn="l"/>
              </a:tabLst>
            </a:pPr>
            <a:r>
              <a:rPr lang="es-ES" sz="2800" spc="-1" dirty="0">
                <a:solidFill>
                  <a:srgbClr val="000000"/>
                </a:solidFill>
                <a:latin typeface="Noto Sans"/>
                <a:ea typeface="Noto Sans"/>
              </a:rPr>
              <a:t>Un fragmento se define dentro de una plantilla, dentro de un fichero </a:t>
            </a:r>
            <a:r>
              <a:rPr lang="es-ES" sz="2800" spc="-1" dirty="0" err="1">
                <a:solidFill>
                  <a:srgbClr val="000000"/>
                </a:solidFill>
                <a:latin typeface="Noto Sans"/>
                <a:ea typeface="Noto Sans"/>
              </a:rPr>
              <a:t>html</a:t>
            </a:r>
            <a:r>
              <a:rPr lang="es-ES" sz="2800" spc="-1" dirty="0">
                <a:solidFill>
                  <a:srgbClr val="000000"/>
                </a:solidFill>
                <a:latin typeface="Noto Sans"/>
                <a:ea typeface="Noto Sans"/>
              </a:rPr>
              <a:t>. </a:t>
            </a:r>
          </a:p>
          <a:p>
            <a:pPr defTabSz="914400">
              <a:lnSpc>
                <a:spcPct val="100000"/>
              </a:lnSpc>
              <a:spcAft>
                <a:spcPts val="1414"/>
              </a:spcAft>
              <a:tabLst>
                <a:tab pos="0" algn="l"/>
              </a:tabLst>
            </a:pPr>
            <a:r>
              <a:rPr lang="es-ES" sz="2800" b="0" strike="noStrike" spc="-1" dirty="0">
                <a:solidFill>
                  <a:srgbClr val="000000"/>
                </a:solidFill>
                <a:latin typeface="Noto Sans"/>
                <a:ea typeface="Noto Sans"/>
              </a:rPr>
              <a:t>Se utiliza el atributo "</a:t>
            </a:r>
            <a:r>
              <a:rPr lang="es-ES" sz="2800" spc="-1" dirty="0" err="1">
                <a:solidFill>
                  <a:srgbClr val="000000"/>
                </a:solidFill>
                <a:latin typeface="Noto Sans"/>
                <a:ea typeface="Noto Sans"/>
              </a:rPr>
              <a:t>th:fragment</a:t>
            </a:r>
            <a:r>
              <a:rPr lang="es-ES" sz="2800" spc="-1" dirty="0">
                <a:solidFill>
                  <a:srgbClr val="000000"/>
                </a:solidFill>
                <a:latin typeface="Noto Sans"/>
                <a:ea typeface="Noto Sans"/>
              </a:rPr>
              <a:t>" para definir el fragmento y asignarle un nombre. </a:t>
            </a:r>
          </a:p>
          <a:p>
            <a:pPr defTabSz="914400">
              <a:lnSpc>
                <a:spcPct val="100000"/>
              </a:lnSpc>
              <a:spcAft>
                <a:spcPts val="1414"/>
              </a:spcAft>
              <a:tabLst>
                <a:tab pos="0" algn="l"/>
              </a:tabLst>
            </a:pPr>
            <a:r>
              <a:rPr lang="es-ES" sz="2400" i="1" spc="-1" dirty="0">
                <a:solidFill>
                  <a:schemeClr val="accent1">
                    <a:lumMod val="75000"/>
                  </a:schemeClr>
                </a:solidFill>
                <a:latin typeface="Noto Sans"/>
                <a:ea typeface="Noto Sans"/>
              </a:rPr>
              <a:t>		&lt;</a:t>
            </a:r>
            <a:r>
              <a:rPr lang="es-ES" sz="2400" i="1" spc="-1" dirty="0" err="1">
                <a:solidFill>
                  <a:schemeClr val="accent1">
                    <a:lumMod val="75000"/>
                  </a:schemeClr>
                </a:solidFill>
                <a:latin typeface="Noto Sans"/>
                <a:ea typeface="Noto Sans"/>
              </a:rPr>
              <a:t>div</a:t>
            </a:r>
            <a:r>
              <a:rPr lang="es-ES" sz="2400" i="1" spc="-1" dirty="0">
                <a:solidFill>
                  <a:schemeClr val="accent1">
                    <a:lumMod val="75000"/>
                  </a:schemeClr>
                </a:solidFill>
                <a:latin typeface="Noto Sans"/>
                <a:ea typeface="Noto Sans"/>
              </a:rPr>
              <a:t> </a:t>
            </a:r>
            <a:r>
              <a:rPr lang="es-ES" sz="2400" i="1" spc="-1" dirty="0" err="1">
                <a:solidFill>
                  <a:schemeClr val="accent1">
                    <a:lumMod val="75000"/>
                  </a:schemeClr>
                </a:solidFill>
                <a:latin typeface="Noto Sans"/>
                <a:ea typeface="Noto Sans"/>
              </a:rPr>
              <a:t>th:fragment</a:t>
            </a:r>
            <a:r>
              <a:rPr lang="es-ES" sz="2400" i="1" spc="-1" dirty="0">
                <a:solidFill>
                  <a:schemeClr val="accent1">
                    <a:lumMod val="75000"/>
                  </a:schemeClr>
                </a:solidFill>
                <a:latin typeface="Noto Sans"/>
                <a:ea typeface="Noto Sans"/>
              </a:rPr>
              <a:t>="</a:t>
            </a:r>
            <a:r>
              <a:rPr lang="es-ES" sz="2400" i="1" spc="-1" dirty="0" err="1">
                <a:solidFill>
                  <a:schemeClr val="accent1">
                    <a:lumMod val="75000"/>
                  </a:schemeClr>
                </a:solidFill>
                <a:latin typeface="Noto Sans"/>
                <a:ea typeface="Noto Sans"/>
              </a:rPr>
              <a:t>nombreDelFragmento</a:t>
            </a:r>
            <a:r>
              <a:rPr lang="es-ES" sz="2400" i="1" spc="-1" dirty="0">
                <a:solidFill>
                  <a:schemeClr val="accent1">
                    <a:lumMod val="75000"/>
                  </a:schemeClr>
                </a:solidFill>
                <a:latin typeface="Noto Sans"/>
                <a:ea typeface="Noto Sans"/>
              </a:rPr>
              <a:t>"&gt;</a:t>
            </a:r>
            <a:br>
              <a:rPr lang="es-ES" sz="2400" i="1" spc="-1" dirty="0">
                <a:solidFill>
                  <a:schemeClr val="accent1">
                    <a:lumMod val="75000"/>
                  </a:schemeClr>
                </a:solidFill>
                <a:latin typeface="Noto Sans"/>
                <a:ea typeface="Noto Sans"/>
              </a:rPr>
            </a:br>
            <a:r>
              <a:rPr lang="es-ES" sz="2400" i="1" spc="-1" dirty="0">
                <a:solidFill>
                  <a:schemeClr val="accent1">
                    <a:lumMod val="75000"/>
                  </a:schemeClr>
                </a:solidFill>
                <a:latin typeface="Noto Sans"/>
                <a:ea typeface="Noto Sans"/>
              </a:rPr>
              <a:t>			&lt;!-- Contenido del fragmento --&gt;</a:t>
            </a:r>
            <a:br>
              <a:rPr lang="es-ES" sz="2400" i="1" spc="-1" dirty="0">
                <a:solidFill>
                  <a:schemeClr val="accent1">
                    <a:lumMod val="75000"/>
                  </a:schemeClr>
                </a:solidFill>
                <a:latin typeface="Noto Sans"/>
                <a:ea typeface="Noto Sans"/>
              </a:rPr>
            </a:br>
            <a:r>
              <a:rPr lang="es-ES" sz="2400" i="1" spc="-1" dirty="0">
                <a:solidFill>
                  <a:schemeClr val="accent1">
                    <a:lumMod val="75000"/>
                  </a:schemeClr>
                </a:solidFill>
                <a:latin typeface="Noto Sans"/>
                <a:ea typeface="Noto Sans"/>
              </a:rPr>
              <a:t>		&lt;/</a:t>
            </a:r>
            <a:r>
              <a:rPr lang="es-ES" sz="2400" i="1" spc="-1" dirty="0" err="1">
                <a:solidFill>
                  <a:schemeClr val="accent1">
                    <a:lumMod val="75000"/>
                  </a:schemeClr>
                </a:solidFill>
                <a:latin typeface="Noto Sans"/>
                <a:ea typeface="Noto Sans"/>
              </a:rPr>
              <a:t>div</a:t>
            </a:r>
            <a:r>
              <a:rPr lang="es-ES" sz="2400" i="1" spc="-1" dirty="0">
                <a:solidFill>
                  <a:schemeClr val="accent1">
                    <a:lumMod val="75000"/>
                  </a:schemeClr>
                </a:solidFill>
                <a:latin typeface="Noto Sans"/>
                <a:ea typeface="Noto Sans"/>
              </a:rPr>
              <a:t>&gt;</a:t>
            </a:r>
          </a:p>
          <a:p>
            <a:pPr defTabSz="914400">
              <a:lnSpc>
                <a:spcPct val="100000"/>
              </a:lnSpc>
              <a:spcAft>
                <a:spcPts val="1414"/>
              </a:spcAft>
              <a:tabLst>
                <a:tab pos="0" algn="l"/>
              </a:tabLst>
            </a:pPr>
            <a:r>
              <a:rPr lang="es-ES" sz="2800" spc="-1" dirty="0">
                <a:solidFill>
                  <a:srgbClr val="000000"/>
                </a:solidFill>
                <a:latin typeface="Noto Sans"/>
                <a:ea typeface="Noto Sans"/>
              </a:rPr>
              <a:t>Esto define un fragmento "</a:t>
            </a:r>
            <a:r>
              <a:rPr lang="es-ES" sz="2800" spc="-1" dirty="0" err="1">
                <a:solidFill>
                  <a:srgbClr val="000000"/>
                </a:solidFill>
                <a:latin typeface="Noto Sans"/>
                <a:ea typeface="Noto Sans"/>
              </a:rPr>
              <a:t>nombreDelFragmento</a:t>
            </a:r>
            <a:r>
              <a:rPr lang="es-ES" sz="2800" spc="-1" dirty="0">
                <a:solidFill>
                  <a:srgbClr val="000000"/>
                </a:solidFill>
                <a:latin typeface="Noto Sans"/>
                <a:ea typeface="Noto Sans"/>
              </a:rPr>
              <a:t>". Se recomienda usar nombres representativos, y ser consistentes en la forma de nombrar los fragmentos a lo largo del proyecto.</a:t>
            </a:r>
          </a:p>
          <a:p>
            <a:pPr defTabSz="914400">
              <a:lnSpc>
                <a:spcPct val="100000"/>
              </a:lnSpc>
              <a:spcAft>
                <a:spcPts val="1414"/>
              </a:spcAft>
              <a:tabLst>
                <a:tab pos="0" algn="l"/>
              </a:tabLst>
            </a:pPr>
            <a:r>
              <a:rPr lang="es-ES" sz="2800" b="0" strike="noStrike" spc="-1" dirty="0">
                <a:solidFill>
                  <a:srgbClr val="000000"/>
                </a:solidFill>
                <a:latin typeface="Noto Sans"/>
                <a:ea typeface="Noto Sans"/>
              </a:rPr>
              <a:t>Cualquier elemento HTML puede ser un fragmento. &lt;p&gt;, &lt;</a:t>
            </a:r>
            <a:r>
              <a:rPr lang="es-ES" sz="2800" b="0" strike="noStrike" spc="-1" dirty="0" err="1">
                <a:solidFill>
                  <a:srgbClr val="000000"/>
                </a:solidFill>
                <a:latin typeface="Noto Sans"/>
                <a:ea typeface="Noto Sans"/>
              </a:rPr>
              <a:t>div</a:t>
            </a:r>
            <a:r>
              <a:rPr lang="es-ES" sz="2800" b="0" strike="noStrike" spc="-1" dirty="0">
                <a:solidFill>
                  <a:srgbClr val="000000"/>
                </a:solidFill>
                <a:latin typeface="Noto Sans"/>
                <a:ea typeface="Noto Sans"/>
              </a:rPr>
              <a:t>&gt;, &lt;table&gt;, etc. </a:t>
            </a:r>
            <a:r>
              <a:rPr lang="es-ES" sz="2800" spc="-1" dirty="0">
                <a:solidFill>
                  <a:srgbClr val="000000"/>
                </a:solidFill>
                <a:latin typeface="Noto Sans"/>
                <a:ea typeface="Noto Sans"/>
              </a:rPr>
              <a:t>También se puede hacer con elementos no visibles, como &lt;head&gt;.</a:t>
            </a:r>
            <a:endParaRPr lang="en-US" sz="28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DC705-F184-DAFB-BE2B-0120ED10DAEC}"/>
            </a:ext>
          </a:extLst>
        </p:cNvPr>
        <p:cNvGrpSpPr/>
        <p:nvPr/>
      </p:nvGrpSpPr>
      <p:grpSpPr>
        <a:xfrm>
          <a:off x="0" y="0"/>
          <a:ext cx="0" cy="0"/>
          <a:chOff x="0" y="0"/>
          <a:chExt cx="0" cy="0"/>
        </a:xfrm>
      </p:grpSpPr>
      <p:sp>
        <p:nvSpPr>
          <p:cNvPr id="110" name="CustomShape 2">
            <a:extLst>
              <a:ext uri="{FF2B5EF4-FFF2-40B4-BE49-F238E27FC236}">
                <a16:creationId xmlns:a16="http://schemas.microsoft.com/office/drawing/2014/main" id="{D2EFF1C9-AE6B-207D-328D-53C620905D0E}"/>
              </a:ext>
            </a:extLst>
          </p:cNvPr>
          <p:cNvSpPr/>
          <p:nvPr/>
        </p:nvSpPr>
        <p:spPr>
          <a:xfrm>
            <a:off x="441720" y="152280"/>
            <a:ext cx="12482640" cy="1410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pPr>
            <a:r>
              <a:rPr lang="es-ES" sz="4400" b="1" strike="noStrike" spc="-1" dirty="0">
                <a:solidFill>
                  <a:srgbClr val="333333"/>
                </a:solidFill>
                <a:latin typeface="Noto Sans"/>
                <a:ea typeface="DejaVu Sans"/>
              </a:rPr>
              <a:t>Separación de </a:t>
            </a:r>
            <a:r>
              <a:rPr lang="es-ES" sz="4400" b="1" strike="noStrike" spc="-1" dirty="0" err="1">
                <a:solidFill>
                  <a:srgbClr val="333333"/>
                </a:solidFill>
                <a:latin typeface="Noto Sans"/>
                <a:ea typeface="DejaVu Sans"/>
              </a:rPr>
              <a:t>templates</a:t>
            </a:r>
            <a:r>
              <a:rPr lang="es-ES" sz="4400" b="1" strike="noStrike" spc="-1" dirty="0">
                <a:solidFill>
                  <a:srgbClr val="333333"/>
                </a:solidFill>
                <a:latin typeface="Noto Sans"/>
                <a:ea typeface="DejaVu Sans"/>
              </a:rPr>
              <a:t> y fragmentos</a:t>
            </a:r>
            <a:endParaRPr lang="en-US" sz="4400" b="0" strike="noStrike" spc="-1" dirty="0">
              <a:solidFill>
                <a:srgbClr val="000000"/>
              </a:solidFill>
              <a:latin typeface="Arial"/>
            </a:endParaRPr>
          </a:p>
        </p:txBody>
      </p:sp>
      <p:sp>
        <p:nvSpPr>
          <p:cNvPr id="111" name="CustomShape 3">
            <a:extLst>
              <a:ext uri="{FF2B5EF4-FFF2-40B4-BE49-F238E27FC236}">
                <a16:creationId xmlns:a16="http://schemas.microsoft.com/office/drawing/2014/main" id="{03A1D44F-A736-8C26-2C60-8A3F0E3C7A76}"/>
              </a:ext>
            </a:extLst>
          </p:cNvPr>
          <p:cNvSpPr/>
          <p:nvPr/>
        </p:nvSpPr>
        <p:spPr>
          <a:xfrm>
            <a:off x="441720" y="1562760"/>
            <a:ext cx="12482640" cy="5587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spcAft>
                <a:spcPts val="1414"/>
              </a:spcAft>
              <a:buClr>
                <a:srgbClr val="333333"/>
              </a:buClr>
              <a:tabLst>
                <a:tab pos="0" algn="l"/>
              </a:tabLst>
            </a:pPr>
            <a:r>
              <a:rPr lang="es-ES" sz="2800" b="0" strike="noStrike" spc="-1" dirty="0">
                <a:solidFill>
                  <a:srgbClr val="333333"/>
                </a:solidFill>
                <a:latin typeface="Noto Sans"/>
                <a:ea typeface="DejaVu Sans"/>
              </a:rPr>
              <a:t>Como se definen dentro de ficheros .</a:t>
            </a:r>
            <a:r>
              <a:rPr lang="es-ES" sz="2800" b="0" strike="noStrike" spc="-1" dirty="0" err="1">
                <a:solidFill>
                  <a:srgbClr val="333333"/>
                </a:solidFill>
                <a:latin typeface="Noto Sans"/>
                <a:ea typeface="DejaVu Sans"/>
              </a:rPr>
              <a:t>html</a:t>
            </a:r>
            <a:r>
              <a:rPr lang="es-ES" sz="2800" b="0" strike="noStrike" spc="-1" dirty="0">
                <a:solidFill>
                  <a:srgbClr val="333333"/>
                </a:solidFill>
                <a:latin typeface="Noto Sans"/>
                <a:ea typeface="DejaVu Sans"/>
              </a:rPr>
              <a:t>, iguales que las plantillas, se recomienda mantenerlos físicamente separados de estas.</a:t>
            </a:r>
          </a:p>
          <a:p>
            <a:pPr defTabSz="914400">
              <a:lnSpc>
                <a:spcPct val="100000"/>
              </a:lnSpc>
              <a:spcAft>
                <a:spcPts val="1414"/>
              </a:spcAft>
              <a:buClr>
                <a:srgbClr val="333333"/>
              </a:buClr>
              <a:tabLst>
                <a:tab pos="0" algn="l"/>
              </a:tabLst>
            </a:pPr>
            <a:endParaRPr lang="es-ES" sz="2800" spc="-1" dirty="0">
              <a:solidFill>
                <a:srgbClr val="333333"/>
              </a:solidFill>
              <a:latin typeface="Noto Sans"/>
              <a:ea typeface="DejaVu Sans"/>
            </a:endParaRPr>
          </a:p>
          <a:p>
            <a:pPr defTabSz="914400">
              <a:lnSpc>
                <a:spcPct val="100000"/>
              </a:lnSpc>
              <a:spcAft>
                <a:spcPts val="1414"/>
              </a:spcAft>
              <a:buClr>
                <a:srgbClr val="333333"/>
              </a:buClr>
              <a:tabLst>
                <a:tab pos="0" algn="l"/>
              </a:tabLst>
            </a:pPr>
            <a:r>
              <a:rPr lang="es-ES" sz="2800" spc="-1" dirty="0">
                <a:solidFill>
                  <a:srgbClr val="333333"/>
                </a:solidFill>
                <a:latin typeface="Noto Sans"/>
                <a:ea typeface="DejaVu Sans"/>
              </a:rPr>
              <a:t>Lo más habitual es una estructura de </a:t>
            </a:r>
            <a:br>
              <a:rPr lang="es-ES" sz="2800" spc="-1" dirty="0">
                <a:solidFill>
                  <a:srgbClr val="333333"/>
                </a:solidFill>
                <a:latin typeface="Noto Sans"/>
                <a:ea typeface="DejaVu Sans"/>
              </a:rPr>
            </a:br>
            <a:r>
              <a:rPr lang="es-ES" sz="2800" spc="-1" dirty="0">
                <a:solidFill>
                  <a:srgbClr val="333333"/>
                </a:solidFill>
                <a:latin typeface="Noto Sans"/>
                <a:ea typeface="DejaVu Sans"/>
              </a:rPr>
              <a:t>carpetas en </a:t>
            </a:r>
            <a:r>
              <a:rPr lang="es-ES" sz="2800" spc="-1" dirty="0" err="1">
                <a:solidFill>
                  <a:srgbClr val="333333"/>
                </a:solidFill>
                <a:latin typeface="Noto Sans"/>
                <a:ea typeface="DejaVu Sans"/>
              </a:rPr>
              <a:t>resources</a:t>
            </a:r>
            <a:r>
              <a:rPr lang="es-ES" sz="2800" spc="-1" dirty="0">
                <a:solidFill>
                  <a:srgbClr val="333333"/>
                </a:solidFill>
                <a:latin typeface="Noto Sans"/>
                <a:ea typeface="DejaVu Sans"/>
              </a:rPr>
              <a:t>/</a:t>
            </a:r>
            <a:r>
              <a:rPr lang="es-ES" sz="2800" spc="-1" dirty="0" err="1">
                <a:solidFill>
                  <a:srgbClr val="333333"/>
                </a:solidFill>
                <a:latin typeface="Noto Sans"/>
                <a:ea typeface="DejaVu Sans"/>
              </a:rPr>
              <a:t>templates</a:t>
            </a:r>
            <a:r>
              <a:rPr lang="es-ES" sz="2800" spc="-1" dirty="0">
                <a:solidFill>
                  <a:srgbClr val="333333"/>
                </a:solidFill>
                <a:latin typeface="Noto Sans"/>
                <a:ea typeface="DejaVu Sans"/>
              </a:rPr>
              <a:t>.</a:t>
            </a:r>
          </a:p>
          <a:p>
            <a:pPr defTabSz="914400">
              <a:lnSpc>
                <a:spcPct val="100000"/>
              </a:lnSpc>
              <a:spcAft>
                <a:spcPts val="1414"/>
              </a:spcAft>
              <a:buClr>
                <a:srgbClr val="333333"/>
              </a:buClr>
              <a:tabLst>
                <a:tab pos="0" algn="l"/>
              </a:tabLst>
            </a:pPr>
            <a:endParaRPr lang="es-ES" sz="2800" spc="-1" dirty="0">
              <a:solidFill>
                <a:srgbClr val="333333"/>
              </a:solidFill>
              <a:latin typeface="Noto Sans"/>
              <a:ea typeface="DejaVu Sans"/>
            </a:endParaRPr>
          </a:p>
          <a:p>
            <a:pPr defTabSz="914400">
              <a:lnSpc>
                <a:spcPct val="100000"/>
              </a:lnSpc>
              <a:spcAft>
                <a:spcPts val="1414"/>
              </a:spcAft>
              <a:buClr>
                <a:srgbClr val="333333"/>
              </a:buClr>
              <a:tabLst>
                <a:tab pos="0" algn="l"/>
              </a:tabLst>
            </a:pPr>
            <a:r>
              <a:rPr lang="es-ES" sz="2800" spc="-1" dirty="0">
                <a:solidFill>
                  <a:srgbClr val="333333"/>
                </a:solidFill>
                <a:latin typeface="Noto Sans"/>
                <a:ea typeface="DejaVu Sans"/>
              </a:rPr>
              <a:t>Aunque en este ejemplo se usa un</a:t>
            </a:r>
            <a:br>
              <a:rPr lang="es-ES" sz="2800" spc="-1" dirty="0">
                <a:solidFill>
                  <a:srgbClr val="333333"/>
                </a:solidFill>
                <a:latin typeface="Noto Sans"/>
                <a:ea typeface="DejaVu Sans"/>
              </a:rPr>
            </a:br>
            <a:r>
              <a:rPr lang="es-ES" sz="2800" spc="-1" dirty="0">
                <a:solidFill>
                  <a:srgbClr val="333333"/>
                </a:solidFill>
                <a:latin typeface="Noto Sans"/>
                <a:ea typeface="DejaVu Sans"/>
              </a:rPr>
              <a:t>fichero .</a:t>
            </a:r>
            <a:r>
              <a:rPr lang="es-ES" sz="2800" spc="-1" dirty="0" err="1">
                <a:solidFill>
                  <a:srgbClr val="333333"/>
                </a:solidFill>
                <a:latin typeface="Noto Sans"/>
                <a:ea typeface="DejaVu Sans"/>
              </a:rPr>
              <a:t>html</a:t>
            </a:r>
            <a:r>
              <a:rPr lang="es-ES" sz="2800" spc="-1" dirty="0">
                <a:solidFill>
                  <a:srgbClr val="333333"/>
                </a:solidFill>
                <a:latin typeface="Noto Sans"/>
                <a:ea typeface="DejaVu Sans"/>
              </a:rPr>
              <a:t> por cada fragmento,</a:t>
            </a:r>
            <a:br>
              <a:rPr lang="es-ES" sz="2800" spc="-1" dirty="0">
                <a:solidFill>
                  <a:srgbClr val="333333"/>
                </a:solidFill>
                <a:latin typeface="Noto Sans"/>
                <a:ea typeface="DejaVu Sans"/>
              </a:rPr>
            </a:br>
            <a:r>
              <a:rPr lang="es-ES" sz="2800" spc="-1" dirty="0">
                <a:solidFill>
                  <a:srgbClr val="333333"/>
                </a:solidFill>
                <a:latin typeface="Noto Sans"/>
                <a:ea typeface="DejaVu Sans"/>
              </a:rPr>
              <a:t>se pueden definir varios fragmentos</a:t>
            </a:r>
            <a:br>
              <a:rPr lang="es-ES" sz="2800" spc="-1" dirty="0">
                <a:solidFill>
                  <a:srgbClr val="333333"/>
                </a:solidFill>
                <a:latin typeface="Noto Sans"/>
                <a:ea typeface="DejaVu Sans"/>
              </a:rPr>
            </a:br>
            <a:r>
              <a:rPr lang="es-ES" sz="2800" spc="-1" dirty="0">
                <a:solidFill>
                  <a:srgbClr val="333333"/>
                </a:solidFill>
                <a:latin typeface="Noto Sans"/>
                <a:ea typeface="DejaVu Sans"/>
              </a:rPr>
              <a:t>dentro de un mismo fichero.</a:t>
            </a:r>
          </a:p>
          <a:p>
            <a:pPr defTabSz="914400">
              <a:lnSpc>
                <a:spcPct val="100000"/>
              </a:lnSpc>
              <a:spcAft>
                <a:spcPts val="1414"/>
              </a:spcAft>
              <a:buClr>
                <a:srgbClr val="333333"/>
              </a:buClr>
              <a:tabLst>
                <a:tab pos="0" algn="l"/>
              </a:tabLst>
            </a:pPr>
            <a:endParaRPr lang="es-ES" sz="2800" b="0" strike="noStrike" spc="-1" dirty="0">
              <a:solidFill>
                <a:srgbClr val="333333"/>
              </a:solidFill>
              <a:latin typeface="Noto Sans"/>
              <a:ea typeface="DejaVu Sans"/>
            </a:endParaRPr>
          </a:p>
        </p:txBody>
      </p:sp>
      <p:sp>
        <p:nvSpPr>
          <p:cNvPr id="3" name="CuadroTexto 2">
            <a:extLst>
              <a:ext uri="{FF2B5EF4-FFF2-40B4-BE49-F238E27FC236}">
                <a16:creationId xmlns:a16="http://schemas.microsoft.com/office/drawing/2014/main" id="{0A149901-7E78-A038-7DDA-A8EE1A97033F}"/>
              </a:ext>
            </a:extLst>
          </p:cNvPr>
          <p:cNvSpPr txBox="1"/>
          <p:nvPr/>
        </p:nvSpPr>
        <p:spPr>
          <a:xfrm>
            <a:off x="3359021" y="3594232"/>
            <a:ext cx="6718040" cy="369332"/>
          </a:xfrm>
          <a:prstGeom prst="rect">
            <a:avLst/>
          </a:prstGeom>
          <a:noFill/>
        </p:spPr>
        <p:txBody>
          <a:bodyPr wrap="square">
            <a:spAutoFit/>
          </a:bodyPr>
          <a:lstStyle/>
          <a:p>
            <a:endParaRPr lang="es-ES" dirty="0"/>
          </a:p>
        </p:txBody>
      </p:sp>
      <p:pic>
        <p:nvPicPr>
          <p:cNvPr id="5" name="Imagen 4">
            <a:extLst>
              <a:ext uri="{FF2B5EF4-FFF2-40B4-BE49-F238E27FC236}">
                <a16:creationId xmlns:a16="http://schemas.microsoft.com/office/drawing/2014/main" id="{A67D446D-8081-CB89-F34F-F5D6DE6D38B4}"/>
              </a:ext>
            </a:extLst>
          </p:cNvPr>
          <p:cNvPicPr>
            <a:picLocks noChangeAspect="1"/>
          </p:cNvPicPr>
          <p:nvPr/>
        </p:nvPicPr>
        <p:blipFill>
          <a:blip r:embed="rId3"/>
          <a:stretch>
            <a:fillRect/>
          </a:stretch>
        </p:blipFill>
        <p:spPr>
          <a:xfrm>
            <a:off x="7505901" y="2660794"/>
            <a:ext cx="4561406" cy="4217739"/>
          </a:xfrm>
          <a:prstGeom prst="rect">
            <a:avLst/>
          </a:prstGeom>
        </p:spPr>
      </p:pic>
    </p:spTree>
    <p:extLst>
      <p:ext uri="{BB962C8B-B14F-4D97-AF65-F5344CB8AC3E}">
        <p14:creationId xmlns:p14="http://schemas.microsoft.com/office/powerpoint/2010/main" val="236268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2"/>
          <p:cNvSpPr/>
          <p:nvPr/>
        </p:nvSpPr>
        <p:spPr>
          <a:xfrm>
            <a:off x="441720" y="152280"/>
            <a:ext cx="12482640" cy="1410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pPr>
            <a:r>
              <a:rPr lang="es-ES" sz="4400" b="1" strike="noStrike" spc="-1" dirty="0">
                <a:solidFill>
                  <a:srgbClr val="333333"/>
                </a:solidFill>
                <a:latin typeface="Noto Sans"/>
                <a:ea typeface="DejaVu Sans"/>
              </a:rPr>
              <a:t>Uso de fragmentos</a:t>
            </a:r>
            <a:endParaRPr lang="en-US" sz="4400" b="0" strike="noStrike" spc="-1" dirty="0">
              <a:solidFill>
                <a:srgbClr val="000000"/>
              </a:solidFill>
              <a:latin typeface="Arial"/>
            </a:endParaRPr>
          </a:p>
        </p:txBody>
      </p:sp>
      <p:sp>
        <p:nvSpPr>
          <p:cNvPr id="121" name="CustomShape 3"/>
          <p:cNvSpPr/>
          <p:nvPr/>
        </p:nvSpPr>
        <p:spPr>
          <a:xfrm>
            <a:off x="441720" y="1562760"/>
            <a:ext cx="12482640" cy="5587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spcAft>
                <a:spcPts val="1414"/>
              </a:spcAft>
              <a:tabLst>
                <a:tab pos="0" algn="l"/>
              </a:tabLst>
            </a:pPr>
            <a:r>
              <a:rPr lang="es-ES" sz="2800" spc="-1" dirty="0">
                <a:solidFill>
                  <a:srgbClr val="000000"/>
                </a:solidFill>
                <a:latin typeface="Noto Sans"/>
                <a:ea typeface="Noto Sans"/>
              </a:rPr>
              <a:t>Para utilizar un fragmento en una plantilla se pueden usar:</a:t>
            </a:r>
          </a:p>
          <a:p>
            <a:pPr marL="457200" indent="-457200" defTabSz="914400">
              <a:lnSpc>
                <a:spcPct val="100000"/>
              </a:lnSpc>
              <a:spcAft>
                <a:spcPts val="1414"/>
              </a:spcAft>
              <a:buFont typeface="Arial" panose="020B0604020202020204" pitchFamily="34" charset="0"/>
              <a:buChar char="•"/>
              <a:tabLst>
                <a:tab pos="0" algn="l"/>
              </a:tabLst>
            </a:pPr>
            <a:r>
              <a:rPr lang="es-ES" sz="2800" spc="-1" dirty="0" err="1">
                <a:solidFill>
                  <a:srgbClr val="000000"/>
                </a:solidFill>
                <a:latin typeface="Noto Sans"/>
                <a:ea typeface="Noto Sans"/>
              </a:rPr>
              <a:t>th:insert</a:t>
            </a:r>
            <a:r>
              <a:rPr lang="es-ES" sz="2800" spc="-1" dirty="0">
                <a:solidFill>
                  <a:srgbClr val="000000"/>
                </a:solidFill>
                <a:latin typeface="Noto Sans"/>
                <a:ea typeface="Noto Sans"/>
              </a:rPr>
              <a:t> – Inserta el fragmento dentro del elemento, que se mantiene.</a:t>
            </a:r>
          </a:p>
          <a:p>
            <a:pPr marL="457200" indent="-457200" defTabSz="914400">
              <a:lnSpc>
                <a:spcPct val="100000"/>
              </a:lnSpc>
              <a:spcAft>
                <a:spcPts val="1414"/>
              </a:spcAft>
              <a:buFont typeface="Arial" panose="020B0604020202020204" pitchFamily="34" charset="0"/>
              <a:buChar char="•"/>
              <a:tabLst>
                <a:tab pos="0" algn="l"/>
              </a:tabLst>
            </a:pPr>
            <a:r>
              <a:rPr lang="es-ES" sz="2800" spc="-1" dirty="0" err="1">
                <a:solidFill>
                  <a:srgbClr val="000000"/>
                </a:solidFill>
                <a:latin typeface="Noto Sans"/>
                <a:ea typeface="Noto Sans"/>
              </a:rPr>
              <a:t>th:replace</a:t>
            </a:r>
            <a:r>
              <a:rPr lang="es-ES" sz="2800" spc="-1" dirty="0">
                <a:solidFill>
                  <a:srgbClr val="000000"/>
                </a:solidFill>
                <a:latin typeface="Noto Sans"/>
                <a:ea typeface="Noto Sans"/>
              </a:rPr>
              <a:t> – Reemplaza el elemento entero por el fragmento.</a:t>
            </a:r>
          </a:p>
          <a:p>
            <a:pPr marL="457200" indent="-457200" defTabSz="914400">
              <a:lnSpc>
                <a:spcPct val="100000"/>
              </a:lnSpc>
              <a:spcAft>
                <a:spcPts val="1414"/>
              </a:spcAft>
              <a:buFont typeface="Arial" panose="020B0604020202020204" pitchFamily="34" charset="0"/>
              <a:buChar char="•"/>
              <a:tabLst>
                <a:tab pos="0" algn="l"/>
              </a:tabLst>
            </a:pPr>
            <a:r>
              <a:rPr lang="es-ES" sz="2800" spc="-1" dirty="0" err="1">
                <a:solidFill>
                  <a:srgbClr val="000000"/>
                </a:solidFill>
                <a:latin typeface="Noto Sans"/>
                <a:ea typeface="Noto Sans"/>
              </a:rPr>
              <a:t>th:include</a:t>
            </a:r>
            <a:r>
              <a:rPr lang="es-ES" sz="2800" spc="-1" dirty="0">
                <a:solidFill>
                  <a:srgbClr val="000000"/>
                </a:solidFill>
                <a:latin typeface="Noto Sans"/>
                <a:ea typeface="Noto Sans"/>
              </a:rPr>
              <a:t>. Este atributo está "deprecado". Se eliminará en futuras versiones. Debe usarse "</a:t>
            </a:r>
            <a:r>
              <a:rPr lang="es-ES" sz="2800" spc="-1" dirty="0" err="1">
                <a:solidFill>
                  <a:srgbClr val="000000"/>
                </a:solidFill>
                <a:latin typeface="Noto Sans"/>
                <a:ea typeface="Noto Sans"/>
              </a:rPr>
              <a:t>th:insert</a:t>
            </a:r>
            <a:r>
              <a:rPr lang="es-ES" sz="2800" spc="-1" dirty="0">
                <a:solidFill>
                  <a:srgbClr val="000000"/>
                </a:solidFill>
                <a:latin typeface="Noto Sans"/>
                <a:ea typeface="Noto Sans"/>
              </a:rPr>
              <a:t>" o "</a:t>
            </a:r>
            <a:r>
              <a:rPr lang="es-ES" sz="2800" spc="-1" dirty="0" err="1">
                <a:solidFill>
                  <a:srgbClr val="000000"/>
                </a:solidFill>
                <a:latin typeface="Noto Sans"/>
                <a:ea typeface="Noto Sans"/>
              </a:rPr>
              <a:t>th:replace"en</a:t>
            </a:r>
            <a:r>
              <a:rPr lang="es-ES" sz="2800" spc="-1" dirty="0">
                <a:solidFill>
                  <a:srgbClr val="000000"/>
                </a:solidFill>
                <a:latin typeface="Noto Sans"/>
                <a:ea typeface="Noto Sans"/>
              </a:rPr>
              <a:t> su lugar. </a:t>
            </a:r>
          </a:p>
          <a:p>
            <a:pPr>
              <a:spcAft>
                <a:spcPts val="1414"/>
              </a:spcAft>
              <a:tabLst>
                <a:tab pos="0" algn="l"/>
              </a:tabLst>
              <a:defRPr/>
            </a:pPr>
            <a:r>
              <a:rPr lang="es-ES" sz="2800" spc="-1" dirty="0">
                <a:solidFill>
                  <a:srgbClr val="000000"/>
                </a:solidFill>
                <a:latin typeface="Noto Sans"/>
                <a:ea typeface="Noto Sans"/>
              </a:rPr>
              <a:t>	</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th:insert</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ubicacion</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nombreDelFragmento</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 El fragmento se inserta en este punto --&gt;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lang="es-ES" sz="2800" spc="-1" dirty="0">
                <a:solidFill>
                  <a:srgbClr val="000000"/>
                </a:solidFill>
                <a:latin typeface="Noto Sans"/>
                <a:ea typeface="Noto Sans"/>
              </a:rPr>
              <a:t>	</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th:replace</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ubicacion</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nombreDelFragmento</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 Se elimina el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"exterior" y se sustituye por el fragmento --&gt;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p>
          <a:p>
            <a:pPr>
              <a:spcAft>
                <a:spcPts val="1414"/>
              </a:spcAft>
              <a:tabLst>
                <a:tab pos="0" algn="l"/>
              </a:tabLst>
              <a:defRPr/>
            </a:pP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endParaRPr kumimoji="0" lang="es-ES" sz="2400" b="0" i="1" u="none" strike="noStrike" kern="1200" cap="none" spc="-1" normalizeH="0" baseline="0" noProof="0" dirty="0">
              <a:ln>
                <a:noFill/>
              </a:ln>
              <a:solidFill>
                <a:srgbClr val="4472C4">
                  <a:lumMod val="75000"/>
                </a:srgbClr>
              </a:solidFill>
              <a:effectLst/>
              <a:uLnTx/>
              <a:uFillTx/>
              <a:latin typeface="Noto Sans"/>
              <a:ea typeface="Noto Sans"/>
            </a:endParaRPr>
          </a:p>
          <a:p>
            <a:pPr marL="0" marR="0" lvl="0" indent="0" algn="l" defTabSz="914400" rtl="0" eaLnBrk="1" fontAlgn="auto" latinLnBrk="0" hangingPunct="1">
              <a:lnSpc>
                <a:spcPct val="100000"/>
              </a:lnSpc>
              <a:spcBef>
                <a:spcPts val="0"/>
              </a:spcBef>
              <a:spcAft>
                <a:spcPts val="1414"/>
              </a:spcAft>
              <a:buClrTx/>
              <a:buSzTx/>
              <a:buFontTx/>
              <a:buNone/>
              <a:tabLst>
                <a:tab pos="0" algn="l"/>
              </a:tabLst>
              <a:defRPr/>
            </a:pPr>
            <a:endParaRPr kumimoji="0" lang="es-ES" sz="2400" b="0" i="1" u="none" strike="noStrike" kern="1200" cap="none" spc="-1" normalizeH="0" baseline="0" noProof="0" dirty="0">
              <a:ln>
                <a:noFill/>
              </a:ln>
              <a:solidFill>
                <a:srgbClr val="4472C4">
                  <a:lumMod val="75000"/>
                </a:srgbClr>
              </a:solidFill>
              <a:effectLst/>
              <a:uLnTx/>
              <a:uFillTx/>
              <a:latin typeface="Noto Sans"/>
              <a:ea typeface="Noto Sans"/>
            </a:endParaRPr>
          </a:p>
          <a:p>
            <a:pPr defTabSz="914400">
              <a:lnSpc>
                <a:spcPct val="100000"/>
              </a:lnSpc>
              <a:spcAft>
                <a:spcPts val="1414"/>
              </a:spcAft>
              <a:tabLst>
                <a:tab pos="0" algn="l"/>
              </a:tabLst>
            </a:pPr>
            <a:endParaRPr lang="es-ES" sz="2800" spc="-1" dirty="0">
              <a:solidFill>
                <a:srgbClr val="000000"/>
              </a:solidFill>
              <a:latin typeface="Noto Sans"/>
              <a:ea typeface="Noto Sans"/>
            </a:endParaRPr>
          </a:p>
        </p:txBody>
      </p:sp>
    </p:spTree>
    <p:extLst>
      <p:ext uri="{BB962C8B-B14F-4D97-AF65-F5344CB8AC3E}">
        <p14:creationId xmlns:p14="http://schemas.microsoft.com/office/powerpoint/2010/main" val="132554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2"/>
          <p:cNvSpPr/>
          <p:nvPr/>
        </p:nvSpPr>
        <p:spPr>
          <a:xfrm>
            <a:off x="441720" y="152280"/>
            <a:ext cx="12482640" cy="1410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pPr>
            <a:r>
              <a:rPr lang="es-ES" sz="4400" b="1" strike="noStrike" spc="-1" dirty="0">
                <a:solidFill>
                  <a:srgbClr val="333333"/>
                </a:solidFill>
                <a:latin typeface="Noto Sans"/>
                <a:ea typeface="DejaVu Sans"/>
              </a:rPr>
              <a:t>Ejemplo de fragmento básico</a:t>
            </a:r>
            <a:endParaRPr lang="en-US" sz="4400" b="0" strike="noStrike" spc="-1" dirty="0">
              <a:solidFill>
                <a:srgbClr val="000000"/>
              </a:solidFill>
              <a:latin typeface="Arial"/>
            </a:endParaRPr>
          </a:p>
        </p:txBody>
      </p:sp>
      <p:sp>
        <p:nvSpPr>
          <p:cNvPr id="121" name="CustomShape 3"/>
          <p:cNvSpPr/>
          <p:nvPr/>
        </p:nvSpPr>
        <p:spPr>
          <a:xfrm>
            <a:off x="441720" y="1562760"/>
            <a:ext cx="12482640" cy="5587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spcAft>
                <a:spcPts val="1414"/>
              </a:spcAft>
              <a:tabLst>
                <a:tab pos="0" algn="l"/>
              </a:tabLst>
            </a:pPr>
            <a:r>
              <a:rPr lang="es-ES" sz="2800" spc="-1" dirty="0">
                <a:solidFill>
                  <a:srgbClr val="000000"/>
                </a:solidFill>
                <a:latin typeface="Noto Sans"/>
                <a:ea typeface="Noto Sans"/>
              </a:rPr>
              <a:t>Definición de un fragmento para el pie de la página, dentro de un fichero "</a:t>
            </a:r>
            <a:r>
              <a:rPr lang="es-ES" sz="2800" spc="-1" dirty="0" err="1">
                <a:solidFill>
                  <a:srgbClr val="000000"/>
                </a:solidFill>
                <a:latin typeface="Noto Sans"/>
                <a:ea typeface="Noto Sans"/>
              </a:rPr>
              <a:t>resources</a:t>
            </a:r>
            <a:r>
              <a:rPr lang="es-ES" sz="2800" spc="-1" dirty="0">
                <a:solidFill>
                  <a:srgbClr val="000000"/>
                </a:solidFill>
                <a:latin typeface="Noto Sans"/>
                <a:ea typeface="Noto Sans"/>
              </a:rPr>
              <a:t>/</a:t>
            </a:r>
            <a:r>
              <a:rPr lang="es-ES" sz="2800" spc="-1" dirty="0" err="1">
                <a:solidFill>
                  <a:srgbClr val="000000"/>
                </a:solidFill>
                <a:latin typeface="Noto Sans"/>
                <a:ea typeface="Noto Sans"/>
              </a:rPr>
              <a:t>templates</a:t>
            </a:r>
            <a:r>
              <a:rPr lang="es-ES" sz="2800" spc="-1" dirty="0">
                <a:solidFill>
                  <a:srgbClr val="000000"/>
                </a:solidFill>
                <a:latin typeface="Noto Sans"/>
                <a:ea typeface="Noto Sans"/>
              </a:rPr>
              <a:t>/</a:t>
            </a:r>
            <a:r>
              <a:rPr lang="es-ES" sz="2800" spc="-1" dirty="0" err="1">
                <a:solidFill>
                  <a:srgbClr val="000000"/>
                </a:solidFill>
                <a:latin typeface="Noto Sans"/>
                <a:ea typeface="Noto Sans"/>
              </a:rPr>
              <a:t>fragments</a:t>
            </a:r>
            <a:r>
              <a:rPr lang="es-ES" sz="2800" spc="-1" dirty="0">
                <a:solidFill>
                  <a:srgbClr val="000000"/>
                </a:solidFill>
                <a:latin typeface="Noto Sans"/>
                <a:ea typeface="Noto Sans"/>
              </a:rPr>
              <a:t>/</a:t>
            </a:r>
            <a:r>
              <a:rPr lang="es-ES" sz="2800" spc="-1" dirty="0" err="1">
                <a:solidFill>
                  <a:srgbClr val="000000"/>
                </a:solidFill>
                <a:latin typeface="Noto Sans"/>
                <a:ea typeface="Noto Sans"/>
              </a:rPr>
              <a:t>struct.html</a:t>
            </a:r>
            <a:r>
              <a:rPr lang="es-ES" sz="2800" spc="-1" dirty="0">
                <a:solidFill>
                  <a:srgbClr val="000000"/>
                </a:solidFill>
                <a:latin typeface="Noto Sans"/>
                <a:ea typeface="Noto Sans"/>
              </a:rPr>
              <a:t>".</a:t>
            </a:r>
          </a:p>
          <a:p>
            <a:pPr>
              <a:spcAft>
                <a:spcPts val="1414"/>
              </a:spcAft>
              <a:tabLst>
                <a:tab pos="0" algn="l"/>
              </a:tabLst>
              <a:defRPr/>
            </a:pPr>
            <a:r>
              <a:rPr lang="es-ES" sz="2800" spc="-1" dirty="0">
                <a:solidFill>
                  <a:srgbClr val="000000"/>
                </a:solidFill>
                <a:latin typeface="Noto Sans"/>
                <a:ea typeface="Noto Sans"/>
              </a:rPr>
              <a:t>	</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footer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th:fragment</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footer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&lt;p&gt;Desarrollo web en servidor&lt;/p&gt;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address</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&gt;IES Clara del Rey, Padre Claret 8, Madrid 28002&lt;/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address</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footer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p>
          <a:p>
            <a:pPr marL="0" marR="0" lvl="0" indent="0" algn="l" defTabSz="914400" rtl="0" eaLnBrk="1" fontAlgn="auto" latinLnBrk="0" hangingPunct="1">
              <a:lnSpc>
                <a:spcPct val="100000"/>
              </a:lnSpc>
              <a:spcBef>
                <a:spcPts val="0"/>
              </a:spcBef>
              <a:spcAft>
                <a:spcPts val="1414"/>
              </a:spcAft>
              <a:buClrTx/>
              <a:buSzTx/>
              <a:buFontTx/>
              <a:buNone/>
              <a:tabLst>
                <a:tab pos="0" algn="l"/>
              </a:tabLst>
              <a:defRPr/>
            </a:pPr>
            <a:r>
              <a:rPr kumimoji="0" lang="es-ES" sz="2800" b="0" i="0" u="none" strike="noStrike" kern="1200" cap="none" spc="-1" normalizeH="0" baseline="0" noProof="0" dirty="0">
                <a:ln>
                  <a:noFill/>
                </a:ln>
                <a:solidFill>
                  <a:srgbClr val="000000"/>
                </a:solidFill>
                <a:effectLst/>
                <a:uLnTx/>
                <a:uFillTx/>
                <a:latin typeface="Noto Sans"/>
                <a:ea typeface="Noto Sans"/>
              </a:rPr>
              <a:t>Para incluir el fragmento en una platilla hay varias opciones:</a:t>
            </a:r>
          </a:p>
          <a:p>
            <a:pPr marL="0" marR="0" lvl="0" indent="0" algn="l" defTabSz="914400" rtl="0" eaLnBrk="1" fontAlgn="auto" latinLnBrk="0" hangingPunct="1">
              <a:lnSpc>
                <a:spcPct val="100000"/>
              </a:lnSpc>
              <a:spcBef>
                <a:spcPts val="0"/>
              </a:spcBef>
              <a:spcAft>
                <a:spcPts val="1414"/>
              </a:spcAft>
              <a:buClrTx/>
              <a:buSzTx/>
              <a:buFontTx/>
              <a:buNone/>
              <a:tabLst>
                <a:tab pos="0" algn="l"/>
              </a:tabLst>
              <a:defRPr/>
            </a:pP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footer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th:replace</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fragments</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struct</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footer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}"&gt;&lt;!-- Se reemplaza --&gt;&lt;/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footer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p>
          <a:p>
            <a:pPr>
              <a:spcAft>
                <a:spcPts val="1414"/>
              </a:spcAft>
              <a:tabLst>
                <a:tab pos="0" algn="l"/>
              </a:tabLst>
              <a:defRPr/>
            </a:pP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th:insert</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fragments</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struct</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footer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}"&gt;&lt;!-- Se conserva el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--&gt;&lt;/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p>
          <a:p>
            <a:pPr>
              <a:spcAft>
                <a:spcPts val="1414"/>
              </a:spcAft>
              <a:tabLst>
                <a:tab pos="0" algn="l"/>
              </a:tabLst>
              <a:defRPr/>
            </a:pP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th:remove</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="tag"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th:insert</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fragments</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struct</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footer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 Se elimina el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--&gt;&lt;/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p>
        </p:txBody>
      </p:sp>
    </p:spTree>
    <p:extLst>
      <p:ext uri="{BB962C8B-B14F-4D97-AF65-F5344CB8AC3E}">
        <p14:creationId xmlns:p14="http://schemas.microsoft.com/office/powerpoint/2010/main" val="100789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2"/>
          <p:cNvSpPr/>
          <p:nvPr/>
        </p:nvSpPr>
        <p:spPr>
          <a:xfrm>
            <a:off x="441720" y="152280"/>
            <a:ext cx="12482640" cy="1410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pPr>
            <a:r>
              <a:rPr lang="es-ES" sz="4400" b="1" strike="noStrike" spc="-1" dirty="0">
                <a:solidFill>
                  <a:srgbClr val="333333"/>
                </a:solidFill>
                <a:latin typeface="Noto Sans"/>
                <a:ea typeface="DejaVu Sans"/>
              </a:rPr>
              <a:t>Fragmentos con parámetros</a:t>
            </a:r>
            <a:endParaRPr lang="en-US" sz="4400" b="0" strike="noStrike" spc="-1" dirty="0">
              <a:solidFill>
                <a:srgbClr val="000000"/>
              </a:solidFill>
              <a:latin typeface="Arial"/>
            </a:endParaRPr>
          </a:p>
        </p:txBody>
      </p:sp>
      <p:sp>
        <p:nvSpPr>
          <p:cNvPr id="121" name="CustomShape 3"/>
          <p:cNvSpPr/>
          <p:nvPr/>
        </p:nvSpPr>
        <p:spPr>
          <a:xfrm>
            <a:off x="441720" y="1562760"/>
            <a:ext cx="12482640" cy="5587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spcAft>
                <a:spcPts val="1414"/>
              </a:spcAft>
              <a:tabLst>
                <a:tab pos="0" algn="l"/>
              </a:tabLst>
            </a:pPr>
            <a:r>
              <a:rPr lang="es-ES" sz="2800" spc="-1" dirty="0">
                <a:solidFill>
                  <a:srgbClr val="000000"/>
                </a:solidFill>
                <a:latin typeface="Noto Sans"/>
                <a:ea typeface="Noto Sans"/>
              </a:rPr>
              <a:t>Los fragmentos pueden recibir parámetros. </a:t>
            </a:r>
          </a:p>
          <a:p>
            <a:pPr defTabSz="914400">
              <a:lnSpc>
                <a:spcPct val="100000"/>
              </a:lnSpc>
              <a:spcAft>
                <a:spcPts val="1414"/>
              </a:spcAft>
              <a:tabLst>
                <a:tab pos="0" algn="l"/>
              </a:tabLst>
            </a:pPr>
            <a:r>
              <a:rPr lang="es-ES" sz="2800" spc="-1" dirty="0">
                <a:solidFill>
                  <a:srgbClr val="000000"/>
                </a:solidFill>
                <a:latin typeface="Noto Sans"/>
                <a:ea typeface="Noto Sans"/>
              </a:rPr>
              <a:t>Definición de fragmento en "/</a:t>
            </a:r>
            <a:r>
              <a:rPr lang="es-ES" sz="2800" spc="-1" dirty="0" err="1">
                <a:solidFill>
                  <a:srgbClr val="000000"/>
                </a:solidFill>
                <a:latin typeface="Noto Sans"/>
                <a:ea typeface="Noto Sans"/>
              </a:rPr>
              <a:t>resources</a:t>
            </a:r>
            <a:r>
              <a:rPr lang="es-ES" sz="2800" spc="-1" dirty="0">
                <a:solidFill>
                  <a:srgbClr val="000000"/>
                </a:solidFill>
                <a:latin typeface="Noto Sans"/>
                <a:ea typeface="Noto Sans"/>
              </a:rPr>
              <a:t>/</a:t>
            </a:r>
            <a:r>
              <a:rPr lang="es-ES" sz="2800" spc="-1" dirty="0" err="1">
                <a:solidFill>
                  <a:srgbClr val="000000"/>
                </a:solidFill>
                <a:latin typeface="Noto Sans"/>
                <a:ea typeface="Noto Sans"/>
              </a:rPr>
              <a:t>templates</a:t>
            </a:r>
            <a:r>
              <a:rPr lang="es-ES" sz="2800" spc="-1" dirty="0">
                <a:solidFill>
                  <a:srgbClr val="000000"/>
                </a:solidFill>
                <a:latin typeface="Noto Sans"/>
                <a:ea typeface="Noto Sans"/>
              </a:rPr>
              <a:t>/</a:t>
            </a:r>
            <a:r>
              <a:rPr lang="es-ES" sz="2800" spc="-1" dirty="0" err="1">
                <a:solidFill>
                  <a:srgbClr val="000000"/>
                </a:solidFill>
                <a:latin typeface="Noto Sans"/>
                <a:ea typeface="Noto Sans"/>
              </a:rPr>
              <a:t>fragments</a:t>
            </a:r>
            <a:r>
              <a:rPr lang="es-ES" sz="2800" spc="-1" dirty="0">
                <a:solidFill>
                  <a:srgbClr val="000000"/>
                </a:solidFill>
                <a:latin typeface="Noto Sans"/>
                <a:ea typeface="Noto Sans"/>
              </a:rPr>
              <a:t>/</a:t>
            </a:r>
            <a:r>
              <a:rPr lang="es-ES" sz="2800" spc="-1" dirty="0" err="1">
                <a:solidFill>
                  <a:srgbClr val="000000"/>
                </a:solidFill>
                <a:latin typeface="Noto Sans"/>
                <a:ea typeface="Noto Sans"/>
              </a:rPr>
              <a:t>ui.html</a:t>
            </a:r>
            <a:r>
              <a:rPr lang="es-ES" sz="2800" spc="-1" dirty="0">
                <a:solidFill>
                  <a:srgbClr val="000000"/>
                </a:solidFill>
                <a:latin typeface="Noto Sans"/>
                <a:ea typeface="Noto Sans"/>
              </a:rPr>
              <a:t>"</a:t>
            </a:r>
          </a:p>
          <a:p>
            <a:pPr marL="0" marR="0" lvl="0" indent="0" algn="l" defTabSz="914400" rtl="0" eaLnBrk="1" fontAlgn="auto" latinLnBrk="0" hangingPunct="1">
              <a:lnSpc>
                <a:spcPct val="100000"/>
              </a:lnSpc>
              <a:spcBef>
                <a:spcPts val="0"/>
              </a:spcBef>
              <a:spcAft>
                <a:spcPts val="1414"/>
              </a:spcAft>
              <a:buClrTx/>
              <a:buSzTx/>
              <a:buFontTx/>
              <a:buNone/>
              <a:tabLst>
                <a:tab pos="0" algn="l"/>
              </a:tabLst>
              <a:defRPr/>
            </a:pP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header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th:fragment</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="cabecera(titulo)"&gt;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h1</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th:text</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="${titulo}"&gt;Título&lt;/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h1</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header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p>
          <a:p>
            <a:pPr defTabSz="914400">
              <a:lnSpc>
                <a:spcPct val="100000"/>
              </a:lnSpc>
              <a:spcAft>
                <a:spcPts val="1414"/>
              </a:spcAft>
              <a:tabLst>
                <a:tab pos="0" algn="l"/>
              </a:tabLst>
            </a:pPr>
            <a:r>
              <a:rPr lang="es-ES" sz="2800" spc="-1" dirty="0">
                <a:solidFill>
                  <a:srgbClr val="000000"/>
                </a:solidFill>
                <a:latin typeface="Noto Sans"/>
                <a:ea typeface="Noto Sans"/>
              </a:rPr>
              <a:t>Para usar este fragmento en distintas páginas, cada una con su título:</a:t>
            </a:r>
          </a:p>
          <a:p>
            <a:pPr marL="0" marR="0" lvl="0" indent="0" algn="l" defTabSz="914400" rtl="0" eaLnBrk="1" fontAlgn="auto" latinLnBrk="0" hangingPunct="1">
              <a:lnSpc>
                <a:spcPct val="100000"/>
              </a:lnSpc>
              <a:spcBef>
                <a:spcPts val="0"/>
              </a:spcBef>
              <a:spcAft>
                <a:spcPts val="1414"/>
              </a:spcAft>
              <a:buClrTx/>
              <a:buSzTx/>
              <a:buFontTx/>
              <a:buNone/>
              <a:tabLst>
                <a:tab pos="0" algn="l"/>
              </a:tabLst>
              <a:defRPr/>
            </a:pP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header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th:replace</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fragments</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ui</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 cabecera('Página uno’)}"&gt;&lt;/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header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b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b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header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th:replace</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fragments</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ui</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 cabecera('Página dos’)}"&gt;&lt;/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header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p>
          <a:p>
            <a:pPr>
              <a:spcAft>
                <a:spcPts val="1414"/>
              </a:spcAft>
              <a:tabLst>
                <a:tab pos="0" algn="l"/>
              </a:tabLst>
              <a:defRPr/>
            </a:pPr>
            <a:r>
              <a:rPr kumimoji="0" lang="es-ES" sz="2800" b="0" u="none" strike="noStrike" kern="1200" cap="none" spc="-1" normalizeH="0" baseline="0" noProof="0" dirty="0">
                <a:ln>
                  <a:noFill/>
                </a:ln>
                <a:effectLst/>
                <a:uLnTx/>
                <a:uFillTx/>
                <a:latin typeface="Noto Sans"/>
                <a:ea typeface="Noto Sans"/>
              </a:rPr>
              <a:t>El parámetro puede ser una expresión. Ejemplo: página de producto:</a:t>
            </a:r>
          </a:p>
          <a:p>
            <a:pPr>
              <a:spcAft>
                <a:spcPts val="1414"/>
              </a:spcAft>
              <a:tabLst>
                <a:tab pos="0" algn="l"/>
              </a:tabLst>
              <a:defRPr/>
            </a:pP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header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th:replace</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fragments</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ui</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 cabecera(${product.name})}"&gt;&lt;/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header</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a:t>
            </a:r>
          </a:p>
        </p:txBody>
      </p:sp>
    </p:spTree>
    <p:extLst>
      <p:ext uri="{BB962C8B-B14F-4D97-AF65-F5344CB8AC3E}">
        <p14:creationId xmlns:p14="http://schemas.microsoft.com/office/powerpoint/2010/main" val="200066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2"/>
          <p:cNvSpPr/>
          <p:nvPr/>
        </p:nvSpPr>
        <p:spPr>
          <a:xfrm>
            <a:off x="441720" y="152280"/>
            <a:ext cx="12482640" cy="1410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pPr>
            <a:r>
              <a:rPr lang="es-ES" sz="4400" b="1" strike="noStrike" spc="-1" dirty="0">
                <a:solidFill>
                  <a:srgbClr val="333333"/>
                </a:solidFill>
                <a:latin typeface="Noto Sans"/>
                <a:ea typeface="DejaVu Sans"/>
              </a:rPr>
              <a:t>Inserción de fragmentos por selectores</a:t>
            </a:r>
            <a:endParaRPr lang="en-US" sz="4400" b="0" strike="noStrike" spc="-1" dirty="0">
              <a:solidFill>
                <a:srgbClr val="000000"/>
              </a:solidFill>
              <a:latin typeface="Arial"/>
            </a:endParaRPr>
          </a:p>
        </p:txBody>
      </p:sp>
      <p:sp>
        <p:nvSpPr>
          <p:cNvPr id="121" name="CustomShape 3"/>
          <p:cNvSpPr/>
          <p:nvPr/>
        </p:nvSpPr>
        <p:spPr>
          <a:xfrm>
            <a:off x="441720" y="1562760"/>
            <a:ext cx="12482640" cy="5587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spcAft>
                <a:spcPts val="1414"/>
              </a:spcAft>
              <a:tabLst>
                <a:tab pos="0" algn="l"/>
              </a:tabLst>
            </a:pPr>
            <a:r>
              <a:rPr lang="es-ES" sz="2800" spc="-1" dirty="0" err="1">
                <a:solidFill>
                  <a:srgbClr val="000000"/>
                </a:solidFill>
                <a:latin typeface="Noto Sans"/>
                <a:ea typeface="Noto Sans"/>
              </a:rPr>
              <a:t>Thymeleaf</a:t>
            </a:r>
            <a:r>
              <a:rPr lang="es-ES" sz="2800" spc="-1" dirty="0">
                <a:solidFill>
                  <a:srgbClr val="000000"/>
                </a:solidFill>
                <a:latin typeface="Noto Sans"/>
                <a:ea typeface="Noto Sans"/>
              </a:rPr>
              <a:t> permite insertar usar como fragmentos partes de una plantilla o página que no se ha declarado como tal.</a:t>
            </a:r>
          </a:p>
          <a:p>
            <a:pPr defTabSz="914400">
              <a:lnSpc>
                <a:spcPct val="100000"/>
              </a:lnSpc>
              <a:spcAft>
                <a:spcPts val="1414"/>
              </a:spcAft>
              <a:tabLst>
                <a:tab pos="0" algn="l"/>
              </a:tabLst>
            </a:pPr>
            <a:r>
              <a:rPr lang="es-ES" sz="2800" spc="-1" dirty="0">
                <a:solidFill>
                  <a:srgbClr val="000000"/>
                </a:solidFill>
                <a:latin typeface="Noto Sans"/>
                <a:ea typeface="Noto Sans"/>
              </a:rPr>
              <a:t>Los selectores son los mismos que se pueden usar en reglas CSS.</a:t>
            </a:r>
          </a:p>
          <a:p>
            <a:pPr defTabSz="914400">
              <a:lnSpc>
                <a:spcPct val="100000"/>
              </a:lnSpc>
              <a:spcAft>
                <a:spcPts val="1414"/>
              </a:spcAft>
              <a:tabLst>
                <a:tab pos="0" algn="l"/>
              </a:tabLst>
            </a:pPr>
            <a:r>
              <a:rPr lang="es-ES" sz="2800" spc="-1" dirty="0">
                <a:solidFill>
                  <a:srgbClr val="000000"/>
                </a:solidFill>
                <a:latin typeface="Noto Sans"/>
                <a:ea typeface="Noto Sans"/>
              </a:rPr>
              <a:t>Ejemplo: insertar un párrafo definido con el id “aviso” en ui.html:</a:t>
            </a:r>
          </a:p>
          <a:p>
            <a:pPr marL="0" marR="0" lvl="0" indent="0" algn="l" defTabSz="914400" rtl="0" eaLnBrk="1" fontAlgn="auto" latinLnBrk="0" hangingPunct="1">
              <a:lnSpc>
                <a:spcPct val="100000"/>
              </a:lnSpc>
              <a:spcBef>
                <a:spcPts val="0"/>
              </a:spcBef>
              <a:spcAft>
                <a:spcPts val="1414"/>
              </a:spcAft>
              <a:buClrTx/>
              <a:buSzTx/>
              <a:buFontTx/>
              <a:buNone/>
              <a:tabLst>
                <a:tab pos="0" algn="l"/>
              </a:tabLst>
              <a:defRPr/>
            </a:pP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th:replace</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fragments</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ui</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 #aviso"}&gt;&lt;/div&gt;</a:t>
            </a:r>
          </a:p>
          <a:p>
            <a:pPr marL="0" marR="0" lvl="0" indent="0" algn="l" defTabSz="914400" rtl="0" eaLnBrk="1" fontAlgn="auto" latinLnBrk="0" hangingPunct="1">
              <a:lnSpc>
                <a:spcPct val="100000"/>
              </a:lnSpc>
              <a:spcBef>
                <a:spcPts val="0"/>
              </a:spcBef>
              <a:spcAft>
                <a:spcPts val="1414"/>
              </a:spcAft>
              <a:buClrTx/>
              <a:buSzTx/>
              <a:buFontTx/>
              <a:buNone/>
              <a:tabLst>
                <a:tab pos="0" algn="l"/>
              </a:tabLst>
              <a:defRPr/>
            </a:pPr>
            <a:r>
              <a:rPr lang="es-ES" sz="2800" spc="-1" dirty="0">
                <a:solidFill>
                  <a:srgbClr val="000000"/>
                </a:solidFill>
                <a:latin typeface="Noto Sans"/>
                <a:ea typeface="Noto Sans"/>
              </a:rPr>
              <a:t>El fragmento no se tiene que definir con </a:t>
            </a:r>
            <a:r>
              <a:rPr lang="es-ES" sz="2800" spc="-1" dirty="0" err="1">
                <a:solidFill>
                  <a:srgbClr val="000000"/>
                </a:solidFill>
                <a:latin typeface="Noto Sans"/>
                <a:ea typeface="Noto Sans"/>
              </a:rPr>
              <a:t>th:fragment</a:t>
            </a:r>
            <a:r>
              <a:rPr lang="es-ES" sz="2800" spc="-1" dirty="0">
                <a:solidFill>
                  <a:srgbClr val="000000"/>
                </a:solidFill>
                <a:latin typeface="Noto Sans"/>
                <a:ea typeface="Noto Sans"/>
              </a:rPr>
              <a:t>. Basta con que sea un elemento con el id adecuado, en </a:t>
            </a:r>
            <a:r>
              <a:rPr lang="es-ES" sz="2800" spc="-1" dirty="0" err="1">
                <a:solidFill>
                  <a:srgbClr val="000000"/>
                </a:solidFill>
                <a:latin typeface="Noto Sans"/>
                <a:ea typeface="Noto Sans"/>
              </a:rPr>
              <a:t>fragments</a:t>
            </a:r>
            <a:r>
              <a:rPr lang="es-ES" sz="2800" spc="-1" dirty="0">
                <a:solidFill>
                  <a:srgbClr val="000000"/>
                </a:solidFill>
                <a:latin typeface="Noto Sans"/>
                <a:ea typeface="Noto Sans"/>
              </a:rPr>
              <a:t>/ui.html:</a:t>
            </a:r>
          </a:p>
          <a:p>
            <a:pPr marL="0" marR="0" lvl="0" indent="0" algn="l" defTabSz="914400" rtl="0" eaLnBrk="1" fontAlgn="auto" latinLnBrk="0" hangingPunct="1">
              <a:lnSpc>
                <a:spcPct val="100000"/>
              </a:lnSpc>
              <a:spcBef>
                <a:spcPts val="0"/>
              </a:spcBef>
              <a:spcAft>
                <a:spcPts val="1414"/>
              </a:spcAft>
              <a:buClrTx/>
              <a:buSzTx/>
              <a:buFontTx/>
              <a:buNone/>
              <a:tabLst>
                <a:tab pos="0" algn="l"/>
              </a:tabLst>
              <a:defRPr/>
            </a:pP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&lt;p id="aviso"&gt;Contenido del párrafo de aviso&lt;/p&gt;</a:t>
            </a:r>
          </a:p>
          <a:p>
            <a:pPr>
              <a:spcAft>
                <a:spcPts val="1414"/>
              </a:spcAft>
              <a:tabLst>
                <a:tab pos="0" algn="l"/>
              </a:tabLst>
              <a:defRPr/>
            </a:pPr>
            <a:r>
              <a:rPr kumimoji="0" lang="es-ES" sz="2800" b="0" u="none" strike="noStrike" kern="1200" cap="none" spc="-1" normalizeH="0" baseline="0" noProof="0" dirty="0">
                <a:ln>
                  <a:noFill/>
                </a:ln>
                <a:effectLst/>
                <a:uLnTx/>
                <a:uFillTx/>
                <a:latin typeface="Noto Sans"/>
                <a:ea typeface="Noto Sans"/>
              </a:rPr>
              <a:t>También se puede usar un selector por clase, por ejemplo:</a:t>
            </a:r>
          </a:p>
          <a:p>
            <a:pPr>
              <a:spcAft>
                <a:spcPts val="1414"/>
              </a:spcAft>
              <a:tabLst>
                <a:tab pos="0" algn="l"/>
              </a:tabLst>
              <a:defRPr/>
            </a:pP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&lt;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div</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th:replace</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fragments</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ui</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 :: </a:t>
            </a:r>
            <a:r>
              <a:rPr kumimoji="0" lang="es-ES" sz="2400" b="0" i="1" u="none" strike="noStrike" kern="1200" cap="none" spc="-1" normalizeH="0" baseline="0" noProof="0" dirty="0" err="1">
                <a:ln>
                  <a:noFill/>
                </a:ln>
                <a:solidFill>
                  <a:srgbClr val="4472C4">
                    <a:lumMod val="75000"/>
                  </a:srgbClr>
                </a:solidFill>
                <a:effectLst/>
                <a:uLnTx/>
                <a:uFillTx/>
                <a:latin typeface="Noto Sans"/>
                <a:ea typeface="Noto Sans"/>
              </a:rPr>
              <a:t>p.clase-css</a:t>
            </a:r>
            <a:r>
              <a:rPr kumimoji="0" lang="es-ES" sz="2400" b="0" i="1" u="none" strike="noStrike" kern="1200" cap="none" spc="-1" normalizeH="0" baseline="0" noProof="0" dirty="0">
                <a:ln>
                  <a:noFill/>
                </a:ln>
                <a:solidFill>
                  <a:srgbClr val="4472C4">
                    <a:lumMod val="75000"/>
                  </a:srgbClr>
                </a:solidFill>
                <a:effectLst/>
                <a:uLnTx/>
                <a:uFillTx/>
                <a:latin typeface="Noto Sans"/>
                <a:ea typeface="Noto Sans"/>
              </a:rPr>
              <a:t>}"&gt;&lt;/div&gt;</a:t>
            </a:r>
          </a:p>
        </p:txBody>
      </p:sp>
    </p:spTree>
    <p:extLst>
      <p:ext uri="{BB962C8B-B14F-4D97-AF65-F5344CB8AC3E}">
        <p14:creationId xmlns:p14="http://schemas.microsoft.com/office/powerpoint/2010/main" val="33551206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18590</TotalTime>
  <Words>1023</Words>
  <Application>Microsoft Office PowerPoint</Application>
  <PresentationFormat>Personalizado</PresentationFormat>
  <Paragraphs>69</Paragraphs>
  <Slides>9</Slides>
  <Notes>9</Notes>
  <HiddenSlides>0</HiddenSlides>
  <MMClips>0</MMClips>
  <ScaleCrop>false</ScaleCrop>
  <HeadingPairs>
    <vt:vector size="6" baseType="variant">
      <vt:variant>
        <vt:lpstr>Fuentes usadas</vt:lpstr>
      </vt:variant>
      <vt:variant>
        <vt:i4>7</vt:i4>
      </vt:variant>
      <vt:variant>
        <vt:lpstr>Tema</vt:lpstr>
      </vt:variant>
      <vt:variant>
        <vt:i4>12</vt:i4>
      </vt:variant>
      <vt:variant>
        <vt:lpstr>Títulos de diapositiva</vt:lpstr>
      </vt:variant>
      <vt:variant>
        <vt:i4>9</vt:i4>
      </vt:variant>
    </vt:vector>
  </HeadingPairs>
  <TitlesOfParts>
    <vt:vector size="28" baseType="lpstr">
      <vt:lpstr>Arial</vt:lpstr>
      <vt:lpstr>Calibri</vt:lpstr>
      <vt:lpstr>Calibri Light</vt:lpstr>
      <vt:lpstr>Noto Sans</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Spring Spring y Thymeleaf – Fragments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subject/>
  <dc:creator>Familia López Lamela</dc:creator>
  <dc:description/>
  <cp:lastModifiedBy>José Luis</cp:lastModifiedBy>
  <cp:revision>143</cp:revision>
  <dcterms:created xsi:type="dcterms:W3CDTF">2020-03-19T01:13:35Z</dcterms:created>
  <dcterms:modified xsi:type="dcterms:W3CDTF">2024-12-26T17:57:35Z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Personalizado</vt:lpwstr>
  </property>
  <property fmtid="{D5CDD505-2E9C-101B-9397-08002B2CF9AE}" pid="4" name="Slides">
    <vt:i4>10</vt:i4>
  </property>
</Properties>
</file>