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69" r:id="rId13"/>
    <p:sldId id="280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54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46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06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324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37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149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90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586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85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17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158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336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7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7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55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0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90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84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6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printf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Tipos – Variables – Operadores – Estructuras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Arrays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Operadores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Aritméticos y sus atajos: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$numero = 3 + 5;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$numero = 3 - '5';	// PHP convierte '5' al número 5.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$numero += 4;		// $numero debe tener un valor previo.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$numero++;	// Incrementa tras evaluar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++$numero;	// Incrementa antes de evaluar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Operador ternario: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msg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$edad &gt;= 18 ? "Mayor de edad" : "Menor de edad";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Concatenación de cadenas: se usa "." en lugar de "+".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"Hola " . "otra cadena " . 33; // El 33 se convierte a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2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Operadores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159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Comparación. Convierten operandos si es necesario.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== $b;		// Igualdad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!= $b;		// Desigualdad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&lt;&gt; $b;		// Forma alternativa para desigualdad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&gt; $b; 		// Mayor que. &lt; para menor que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&gt;= $b;		// Mayor o igual que. &lt;= para menor o igual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Igualdad y desigualdad estrictas. Compara valor y tipo, sin convertir.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=== $b;		// Igualdad estricta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!== $b;		// Desigualdad estricta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Coalescencia de nulos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= $b ?? "Valor si $b es nulo o no definido";	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= $b ?? $c ?? "Valor si $b Y $c son nulos o no definidos";</a:t>
            </a:r>
          </a:p>
        </p:txBody>
      </p:sp>
    </p:spTree>
    <p:extLst>
      <p:ext uri="{BB962C8B-B14F-4D97-AF65-F5344CB8AC3E}">
        <p14:creationId xmlns:p14="http://schemas.microsoft.com/office/powerpoint/2010/main" val="12739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Operadores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Lógicos. 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&amp;&amp; $b;		// Y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and $b;		// Y de baja precedencia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|| $b;		// 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$b;		// O de baja precedencia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!$a;			//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Not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xor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$b; 		//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XOR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(O exclusivo)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operadores de baja precedencia se evalúan después que los de alta precedencia. Así estas dos expresiones no son lo mismo: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= false; $b = true; $c = true;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&amp;&amp; $b || $c;		// ($a &amp;&amp; $b) || $c - true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$a and $b || $c;		// $a and ($b || $c) </a:t>
            </a:r>
            <a:r>
              <a:rPr lang="es-ES" sz="2800" i="1" spc="-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- false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6418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if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elseif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else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sin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else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elseif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($variable == 3)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'Es un tres';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elseif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else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($edad &lt; 18)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'No puedes beber';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 ($edad &gt;= 18 &amp;&amp; $edad &lt; 50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'Puedes beber';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'No bebas, que no estás ya para estas cosas.';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4238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if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elseif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else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En HTML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327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Sintaxis alternativa para usar en HTML, para que sea más breve y más fácil de leer: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if ($x): ?&gt;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Se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$x se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evalua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a true.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else: ?&gt;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Se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en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otro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caso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.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endif; ?&gt;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Ojo, como PHP hace conversión de tipos, aunque lo que evaluemos no sea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boolean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intentará convertirlo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boolean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9859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while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do…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while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79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While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0;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while ($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&lt; 5) {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    print($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++);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//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"01234"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Do …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while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0;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do {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    print($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++);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while ($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&lt; 5); //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"01234"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Ojo, el do …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while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siempre entra al menos una vez en el bucle. En el ejemplo, si $i comienza con valor 100, mostraría el 100.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while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no.</a:t>
            </a:r>
          </a:p>
        </p:txBody>
      </p:sp>
    </p:spTree>
    <p:extLst>
      <p:ext uri="{BB962C8B-B14F-4D97-AF65-F5344CB8AC3E}">
        <p14:creationId xmlns:p14="http://schemas.microsoft.com/office/powerpoint/2010/main" val="252042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for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foreach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for ($x = 0; $x &lt; 10; $x++) {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print ($x);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//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"0123456789"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Foreach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Para recorrer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$personas  = ['Juan', 'María'];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foreach ($personas as 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{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. " - ";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//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Muestra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"Juan – María - "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también tiene break y continue.</a:t>
            </a: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39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switch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101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Switch: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switch ($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edad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{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case 0: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print('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Recien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nacido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break; // break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impide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que se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siga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al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siguente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caso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case 1: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case 2: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print('Menor de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tres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años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');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break;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default: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print('Tres o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más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años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');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7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match (PHP 8.0+)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89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Match:</a:t>
            </a:r>
          </a:p>
          <a:p>
            <a:pPr lvl="1"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2;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$resultado = match ($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1 		=&gt; "Opción 1 seleccionada",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2 		=&gt; "Opción 2 seleccionada",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3, 4 		=&gt; "Opción 3 o 4 seleccionada",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default 	=&gt; "Opción no válida",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$resultado;</a:t>
            </a:r>
            <a:endParaRPr lang="es-ES" sz="2800" spc="-1" dirty="0">
              <a:solidFill>
                <a:srgbClr val="333333"/>
              </a:solidFill>
              <a:latin typeface="Noto Sans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Match devuelve un resultado. Las condiciones se evalúan en orden, y cuando una se cumple dejan de evaluarse el resto.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2436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match (PHP 8.0+)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205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Match:</a:t>
            </a:r>
          </a:p>
          <a:p>
            <a:pPr lvl="1"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$edad = 18;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$salida = match (true)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$edad &lt; 2		=&gt; "Bebé",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$edad &lt; 13		=&gt; "Niño",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$edad &lt;= 19	=&gt; "Adolescente",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$edad &lt; 40		=&gt; "Joven adulto",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$edad &gt;= 40	=&gt; "Adulto mayor"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pueden evaluar condiciones en lugar de valores. Se usa "true" en la expresión a evaluar, y la primera de las condiciones que se cumpla, que devuelva true, es la que se selecciona. 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932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Sintaxis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código PHP siempre tiene que estar incluido dentro de los tags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Apertura: 	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&lt;?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Cierre: 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PHP es sensible a mayúsculas y minúsculas.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Todas las sentencias de PHP tienen que terminar con ;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comentarios se pueden escribir de forma muy similar a Java: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almohadilla: 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# Esto es un comentario de una línea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doble barra: 	//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Esto es un comentario de una línea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Multilínea, con /* … */ 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Arrays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159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PHP los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asociativos, como en JavaScript, similares a los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en Java, y hay varias formas de definirlos.</a:t>
            </a:r>
          </a:p>
          <a:p>
            <a:pPr lvl="1"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diasA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array('Lunes' =&gt; 1, 'Martes' =&gt; 2, </a:t>
            </a:r>
            <a:r>
              <a:rPr lang="en-US" sz="2800" i="1" spc="-1" dirty="0">
                <a:solidFill>
                  <a:srgbClr val="FF0000"/>
                </a:solidFill>
                <a:latin typeface="Noto Sans"/>
                <a:ea typeface="DejaVu Sans"/>
              </a:rPr>
              <a:t>…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, 'Domingo' =&gt; 7);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diasB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['Lunes' =&gt; 1, 'Martes' =&gt; 2, </a:t>
            </a:r>
            <a:r>
              <a:rPr lang="en-US" sz="2800" i="1" spc="-1" dirty="0">
                <a:solidFill>
                  <a:srgbClr val="FF0000"/>
                </a:solidFill>
                <a:latin typeface="Noto Sans"/>
                <a:ea typeface="DejaVu Sans"/>
              </a:rPr>
              <a:t>…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, 'Domingo' =&gt; 7];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dos sintaxis son equivalentes. Los puntos suspensivos no son parte del lenguaje. En el ejemplo indican que faltan días, por abreviar.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 acceder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asociativos, se accede por la "clave", sensible a mayúsculas y minúsculas:</a:t>
            </a:r>
          </a:p>
          <a:p>
            <a:pPr lvl="1"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['Martes']);		// Muestra 2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diasB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['Domingo']);	// Muestra 7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un array asociativo, si accedemos a él por posición, puede no devolver nada. Si no existe una clave con ese valor no devuelve nada.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0600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Arrays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687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declaramos los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como lista de literales se asigna una clave implícita, que es un entero, y que comienza en cero.</a:t>
            </a:r>
          </a:p>
          <a:p>
            <a:pPr lvl="1"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array('Lunes', 'Martes', 'Miércoles', </a:t>
            </a:r>
            <a:r>
              <a:rPr lang="es-ES" sz="2800" i="1" spc="-1" dirty="0">
                <a:solidFill>
                  <a:srgbClr val="FF0000"/>
                </a:solidFill>
                <a:latin typeface="Noto Sans"/>
                <a:ea typeface="DejaVu Sans"/>
              </a:rPr>
              <a:t>…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, 'Domingo');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diasB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['Lunes', 'Martes', 'Miércoles', </a:t>
            </a:r>
            <a:r>
              <a:rPr lang="es-ES" sz="2800" i="1" spc="-1" dirty="0">
                <a:solidFill>
                  <a:srgbClr val="FF0000"/>
                </a:solidFill>
                <a:latin typeface="Noto Sans"/>
                <a:ea typeface="DejaVu Sans"/>
              </a:rPr>
              <a:t>…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, 'Domingo'];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dos sintaxis son equivalentes. Los puntos suspensivos no son parte del lenguaje. En el ejemplo indican que faltan días, por abreviar.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 acceder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asociativos declarados como literales, se usa el índice:</a:t>
            </a:r>
          </a:p>
          <a:p>
            <a:pPr lvl="1"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[0]);	// Muestra Lunes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diasB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[2]);	// Muestra Miércoles</a:t>
            </a:r>
          </a:p>
        </p:txBody>
      </p:sp>
    </p:spTree>
    <p:extLst>
      <p:ext uri="{BB962C8B-B14F-4D97-AF65-F5344CB8AC3E}">
        <p14:creationId xmlns:p14="http://schemas.microsoft.com/office/powerpoint/2010/main" val="130990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Arrays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recorrer un array asociativo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foreach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lvl="1"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dias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["Lunes" =&gt; 1, "Martes" =&gt; 2, "Miércoles" =&gt; 3,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"Jueves" =&gt; 4, "Viernes" =&gt; 5,  "Sábado" =&gt; 6, "Domingo" =&gt; 7];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pueden recorrer sólo los valores:</a:t>
            </a: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pt-BR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foreach</a:t>
            </a: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($dias as $valor) {</a:t>
            </a:r>
            <a:b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pt-BR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echo</a:t>
            </a: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"Valor: {$valor}\n";</a:t>
            </a:r>
            <a:b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0"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 las parejas de clave / valor</a:t>
            </a:r>
          </a:p>
          <a:p>
            <a:pPr lvl="1"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pt-BR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foreach</a:t>
            </a: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($dias as $clave =&gt; $valor) {</a:t>
            </a:r>
            <a:b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pt-BR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echo</a:t>
            </a: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"Clave: {$clave} - Valor: {$valor}\n";</a:t>
            </a:r>
            <a:b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pt-B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195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Mostrando o "pintando" la salida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</a:t>
            </a:r>
            <a:r>
              <a:rPr lang="es-ES" sz="2800" spc="-1" dirty="0">
                <a:latin typeface="Noto Sans"/>
                <a:ea typeface="DejaVu Sans"/>
              </a:rPr>
              <a:t>pueden usar varias instrucciones y funciones para generar la salida: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Instrucción "echo": 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echo 'Hola';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/>
                <a:ea typeface="DejaVu Sans"/>
              </a:rPr>
              <a:t>Función "</a:t>
            </a:r>
            <a:r>
              <a:rPr lang="es-ES" sz="2800" b="0" strike="noStrike" spc="-1" dirty="0" err="1">
                <a:latin typeface="Noto Sans"/>
                <a:ea typeface="DejaVu Sans"/>
              </a:rPr>
              <a:t>print</a:t>
            </a:r>
            <a:r>
              <a:rPr lang="es-ES" sz="2800" b="0" strike="noStrike" spc="-1" dirty="0">
                <a:latin typeface="Noto Sans"/>
                <a:ea typeface="DejaVu Sans"/>
              </a:rPr>
              <a:t>":	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print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('Hola');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La forma abreviada de echo: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latin typeface="Noto Sans"/>
                <a:ea typeface="DejaVu Sans"/>
              </a:rPr>
              <a:t>	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&lt;? = $variable ?&gt;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Lo que esté fuera de los tags </a:t>
            </a:r>
            <a:r>
              <a:rPr lang="es-ES" sz="2800" spc="-1" dirty="0" err="1">
                <a:latin typeface="Noto Sans"/>
                <a:ea typeface="DejaVu Sans"/>
              </a:rPr>
              <a:t>php</a:t>
            </a:r>
            <a:r>
              <a:rPr lang="es-ES" sz="2800" spc="-1" dirty="0">
                <a:latin typeface="Noto Sans"/>
                <a:ea typeface="DejaVu Sans"/>
              </a:rPr>
              <a:t> se mostrará en la página: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latin typeface="Noto Sans"/>
                <a:ea typeface="DejaVu Sans"/>
              </a:rPr>
              <a:t>	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# Acaba un bloque de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?&gt;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		Esto se muestra porque no es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	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# Inicia otro bloque de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php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110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Mostrando o "pintando" la salida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487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</a:t>
            </a:r>
            <a:r>
              <a:rPr lang="es-ES" sz="2800" spc="-1" dirty="0">
                <a:latin typeface="Noto Sans"/>
                <a:ea typeface="DejaVu Sans"/>
              </a:rPr>
              <a:t>pueden usar varias instrucciones y funciones para generar la salida: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Función "</a:t>
            </a:r>
            <a:r>
              <a:rPr lang="es-ES" sz="2800" spc="-1" dirty="0" err="1">
                <a:latin typeface="Noto Sans"/>
                <a:ea typeface="DejaVu Sans"/>
              </a:rPr>
              <a:t>var_dump</a:t>
            </a:r>
            <a:r>
              <a:rPr lang="es-ES" sz="2800" spc="-1" dirty="0">
                <a:latin typeface="Noto Sans"/>
                <a:ea typeface="DejaVu Sans"/>
              </a:rPr>
              <a:t>":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var_dump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($variable);</a:t>
            </a:r>
            <a:br>
              <a:rPr lang="es-ES" sz="2800" spc="-1" dirty="0">
                <a:latin typeface="Noto Sans"/>
                <a:ea typeface="DejaVu Sans"/>
              </a:rPr>
            </a:br>
            <a:r>
              <a:rPr lang="es-ES" sz="2800" spc="-1" dirty="0">
                <a:latin typeface="Noto Sans"/>
                <a:ea typeface="DejaVu Sans"/>
              </a:rPr>
              <a:t>Vuelca la variable "$variable" en la salida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Función "</a:t>
            </a:r>
            <a:r>
              <a:rPr lang="es-ES" sz="2800" spc="-1" dirty="0" err="1">
                <a:latin typeface="Noto Sans"/>
                <a:ea typeface="DejaVu Sans"/>
              </a:rPr>
              <a:t>print_r</a:t>
            </a:r>
            <a:r>
              <a:rPr lang="es-ES" sz="2800" spc="-1" dirty="0">
                <a:latin typeface="Noto Sans"/>
                <a:ea typeface="DejaVu Sans"/>
              </a:rPr>
              <a:t>":	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print_r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($variable);</a:t>
            </a:r>
            <a:br>
              <a:rPr lang="es-ES" sz="2800" spc="-1" dirty="0">
                <a:latin typeface="Noto Sans"/>
                <a:ea typeface="DejaVu Sans"/>
              </a:rPr>
            </a:br>
            <a:r>
              <a:rPr lang="es-ES" sz="2800" spc="-1" dirty="0">
                <a:latin typeface="Noto Sans"/>
                <a:ea typeface="DejaVu Sans"/>
              </a:rPr>
              <a:t>Vuelca la variable "$variable" de una forma más legible.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Función "</a:t>
            </a:r>
            <a:r>
              <a:rPr lang="es-ES" sz="2800" spc="-1" dirty="0" err="1">
                <a:latin typeface="Noto Sans"/>
                <a:ea typeface="DejaVu Sans"/>
              </a:rPr>
              <a:t>printf</a:t>
            </a:r>
            <a:r>
              <a:rPr lang="es-ES" sz="2800" spc="-1" dirty="0">
                <a:latin typeface="Noto Sans"/>
                <a:ea typeface="DejaVu Sans"/>
              </a:rPr>
              <a:t>":	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printf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("formato", …$variables);</a:t>
            </a:r>
            <a:br>
              <a:rPr lang="es-ES" sz="2800" spc="-1" dirty="0">
                <a:latin typeface="Noto Sans"/>
                <a:ea typeface="DejaVu Sans"/>
              </a:rPr>
            </a:br>
            <a:r>
              <a:rPr lang="es-ES" sz="2800" spc="-1" dirty="0">
                <a:latin typeface="Noto Sans"/>
                <a:ea typeface="DejaVu Sans"/>
              </a:rPr>
              <a:t>Similar al </a:t>
            </a:r>
            <a:r>
              <a:rPr lang="es-ES" sz="2800" spc="-1" dirty="0" err="1">
                <a:latin typeface="Noto Sans"/>
                <a:ea typeface="DejaVu Sans"/>
              </a:rPr>
              <a:t>printf</a:t>
            </a:r>
            <a:r>
              <a:rPr lang="es-ES" sz="2800" spc="-1" dirty="0">
                <a:latin typeface="Noto Sans"/>
                <a:ea typeface="DejaVu Sans"/>
              </a:rPr>
              <a:t> de Java. Se puede ver referencia de cadenas de formato en </a:t>
            </a:r>
            <a:r>
              <a:rPr lang="es-ES" sz="2800" spc="-1" dirty="0">
                <a:latin typeface="Noto Sans"/>
                <a:ea typeface="DejaVu Sans"/>
                <a:hlinkClick r:id="rId3"/>
              </a:rPr>
              <a:t>https://</a:t>
            </a:r>
            <a:r>
              <a:rPr lang="es-ES" sz="2800" spc="-1" dirty="0" err="1">
                <a:latin typeface="Noto Sans"/>
                <a:ea typeface="DejaVu Sans"/>
                <a:hlinkClick r:id="rId3"/>
              </a:rPr>
              <a:t>www.php.net</a:t>
            </a:r>
            <a:r>
              <a:rPr lang="es-ES" sz="2800" spc="-1" dirty="0">
                <a:latin typeface="Noto Sans"/>
                <a:ea typeface="DejaVu Sans"/>
                <a:hlinkClick r:id="rId3"/>
              </a:rPr>
              <a:t>/manual/en/</a:t>
            </a:r>
            <a:r>
              <a:rPr lang="es-ES" sz="2800" spc="-1" dirty="0" err="1">
                <a:latin typeface="Noto Sans"/>
                <a:ea typeface="DejaVu Sans"/>
                <a:hlinkClick r:id="rId3"/>
              </a:rPr>
              <a:t>function.printf.php</a:t>
            </a:r>
            <a:endParaRPr lang="es-ES" sz="2800" spc="-1" dirty="0"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/>
                <a:ea typeface="DejaVu Sans"/>
              </a:rPr>
              <a:t>Función "</a:t>
            </a:r>
            <a:r>
              <a:rPr lang="es-ES" sz="2800" spc="-1" dirty="0" err="1">
                <a:latin typeface="Noto Sans"/>
                <a:ea typeface="DejaVu Sans"/>
              </a:rPr>
              <a:t>sprintf</a:t>
            </a:r>
            <a:r>
              <a:rPr lang="es-ES" sz="2800" spc="-1" dirty="0">
                <a:latin typeface="Noto Sans"/>
                <a:ea typeface="DejaVu Sans"/>
              </a:rPr>
              <a:t>":	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var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sprintf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("formato", …$variables);</a:t>
            </a:r>
            <a:br>
              <a:rPr lang="es-ES" sz="2800" spc="-1" dirty="0">
                <a:latin typeface="Noto Sans"/>
                <a:ea typeface="DejaVu Sans"/>
              </a:rPr>
            </a:br>
            <a:r>
              <a:rPr lang="es-ES" sz="2800" spc="-1" dirty="0">
                <a:latin typeface="Noto Sans"/>
                <a:ea typeface="DejaVu Sans"/>
              </a:rPr>
              <a:t>Similar a </a:t>
            </a:r>
            <a:r>
              <a:rPr lang="es-ES" sz="2800" spc="-1" dirty="0" err="1">
                <a:latin typeface="Noto Sans"/>
                <a:ea typeface="DejaVu Sans"/>
              </a:rPr>
              <a:t>String.format</a:t>
            </a:r>
            <a:r>
              <a:rPr lang="es-ES" sz="2800" spc="-1" dirty="0">
                <a:latin typeface="Noto Sans"/>
                <a:ea typeface="DejaVu Sans"/>
              </a:rPr>
              <a:t> en Java. Devuelve un </a:t>
            </a:r>
            <a:r>
              <a:rPr lang="es-ES" sz="2800" spc="-1" dirty="0" err="1">
                <a:latin typeface="Noto Sans"/>
                <a:ea typeface="DejaVu Sans"/>
              </a:rPr>
              <a:t>string</a:t>
            </a:r>
            <a:r>
              <a:rPr lang="es-ES" sz="2800" spc="-1" dirty="0">
                <a:latin typeface="Noto Sans"/>
                <a:ea typeface="DejaVu Sans"/>
              </a:rPr>
              <a:t> en lugar de escribirlo en la salida estándar.</a:t>
            </a:r>
          </a:p>
        </p:txBody>
      </p:sp>
    </p:spTree>
    <p:extLst>
      <p:ext uri="{BB962C8B-B14F-4D97-AF65-F5344CB8AC3E}">
        <p14:creationId xmlns:p14="http://schemas.microsoft.com/office/powerpoint/2010/main" val="30818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Tipos y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variables siempre comienzan con el símbolo dólar: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Deben empezar, tras el $, con una letra o un guion bajo. No se admite que empiece por números u otros caracteres especiales. Ejemplos: $nombre, $fecha, 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numTelefono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se tienen que declarar las variables. Cuando se asigna valor a una variable se crea con el tipo adecuado. Ejemplo, al ejecutar esta línea:</a:t>
            </a:r>
          </a:p>
          <a:p>
            <a:pPr lvl="2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$nombre = "Juan";</a:t>
            </a:r>
          </a:p>
          <a:p>
            <a:pPr marL="4476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"/>
                <a:ea typeface="DejaVu Sans"/>
              </a:rPr>
              <a:t>La variable "$nombre" cambia su valor si ya existe. </a:t>
            </a:r>
          </a:p>
          <a:p>
            <a:pPr marL="4476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"/>
                <a:ea typeface="DejaVu Sans"/>
              </a:rPr>
              <a:t>Si no existe se crea en este momento y se asigna el valor.</a:t>
            </a:r>
          </a:p>
          <a:p>
            <a:pPr marL="4476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este caso, el tipo de la variable sería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453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Tipos y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PHP se usa un tipado dinámico y débil: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Dinámico: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se puede declarar los tipos de las variables. Se infiere del contexto, de lo que se está asignando a las variables.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algunos sitios sí se puede poner tipo, pero son limitados: atributos de clases, parámetros en métodos, y poco más.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tipo de una variable puede cambiar en tiempo de ejecución.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Débil: PHP intentará convertir los tipos de datos siempre que pueda. De nuevo, infiere los tipos del contexto. Sobre todo, en función de los operadores que se estén usando.</a:t>
            </a:r>
          </a:p>
        </p:txBody>
      </p:sp>
    </p:spTree>
    <p:extLst>
      <p:ext uri="{BB962C8B-B14F-4D97-AF65-F5344CB8AC3E}">
        <p14:creationId xmlns:p14="http://schemas.microsoft.com/office/powerpoint/2010/main" val="42075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Tipos y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Entero (distintas bases):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$edad = 30;	// Decimal (base 10)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$edad = 012;	// 10 en octal (base 8). Empiezan con cero.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$edad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0x0F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	// 15 en hexadecimal (base 16). Empiezan con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0x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$edad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0b0011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	// 3 en binario. Empiezan con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0b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Reales (con decimales)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$precio = 1.567		// Se usa el punto para separar decimales.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$precio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1.567e2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// Científica: 1.567 * 10^2 = 156.7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Boolean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todoOk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= false	// Puede usarse False o FALSE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</a:rPr>
              <a:t>todoOk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= true	// Puede usarse True o TRUE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742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Tipos y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$apellidos = 'Esto también es cadena, pero con comilla simple";	$nombre = "Esto es una cadena, con comillas dobles";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general se recomienda que para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se use comilla simple, porque así se pueden poner dentro comillas dobles. Se usan dobles cuando: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Dentro del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necesitamos poner comillas simples.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Usamos caracteres especiales (\t, \n, etc.)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quieren embeber (interpolar) otras variables:</a:t>
            </a:r>
          </a:p>
          <a:p>
            <a:pPr lvl="1"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echo "El valor de la variable $edad es {$edad} años.";</a:t>
            </a:r>
          </a:p>
        </p:txBody>
      </p:sp>
    </p:spTree>
    <p:extLst>
      <p:ext uri="{BB962C8B-B14F-4D97-AF65-F5344CB8AC3E}">
        <p14:creationId xmlns:p14="http://schemas.microsoft.com/office/powerpoint/2010/main" val="39334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Tipos y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escapar caracteres especiales se usa la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contrabarra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"\":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$mensaje = "A continuación tenemos un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tab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\t";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comprobar si una variable tiene valor con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 lvl="2">
              <a:spcAft>
                <a:spcPts val="1414"/>
              </a:spcAft>
            </a:pP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isset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($valor))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// Hacer algo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 se puede "vaciar" o "borrar" una variable con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unset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unset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($valor);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9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14781</TotalTime>
  <Words>2593</Words>
  <Application>Microsoft Office PowerPoint</Application>
  <PresentationFormat>Personalizado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2 – PHP – Tipos – Variables – Operadores – Estructuras – Arrays </vt:lpstr>
      <vt:lpstr>PHP – Sintaxis </vt:lpstr>
      <vt:lpstr>PHP – Mostrando o "pintando" la salida </vt:lpstr>
      <vt:lpstr>PHP – Mostrando o "pintando" la salida </vt:lpstr>
      <vt:lpstr>PHP – Tipos y variables</vt:lpstr>
      <vt:lpstr>PHP – Tipos y variables</vt:lpstr>
      <vt:lpstr>PHP – Tipos y variables</vt:lpstr>
      <vt:lpstr>PHP – Tipos y variables</vt:lpstr>
      <vt:lpstr>PHP – Tipos y variables</vt:lpstr>
      <vt:lpstr>PHP – Operadores</vt:lpstr>
      <vt:lpstr>PHP – Operadores</vt:lpstr>
      <vt:lpstr>PHP – Operadores</vt:lpstr>
      <vt:lpstr>PHP – if / elseif / else</vt:lpstr>
      <vt:lpstr>PHP – if / elseif / else – En HTML</vt:lpstr>
      <vt:lpstr>PHP – while y do…while</vt:lpstr>
      <vt:lpstr>PHP – for y foreach</vt:lpstr>
      <vt:lpstr>PHP – switch</vt:lpstr>
      <vt:lpstr>PHP – match (PHP 8.0+)</vt:lpstr>
      <vt:lpstr>PHP – match (PHP 8.0+)</vt:lpstr>
      <vt:lpstr>PHP – Arrays</vt:lpstr>
      <vt:lpstr>PHP – Arrays</vt:lpstr>
      <vt:lpstr>PHP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111</cp:revision>
  <dcterms:created xsi:type="dcterms:W3CDTF">2020-03-19T01:13:35Z</dcterms:created>
  <dcterms:modified xsi:type="dcterms:W3CDTF">2024-10-01T10:46:26Z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