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61" r:id="rId4"/>
    <p:sldId id="263" r:id="rId5"/>
    <p:sldId id="265" r:id="rId6"/>
    <p:sldId id="264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4" r:id="rId15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923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559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240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32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34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2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43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777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8536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952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696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11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UT 1.1 – Arquitectura y herramientas web</a:t>
            </a:r>
            <a:br>
              <a:rPr lang="es-ES"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4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PHP – Funciones – Variables globales – Objetos 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Desarrollo web en entorno servidor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CE6E7-FE74-D17B-BD8A-6AA0F596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3" b="35071"/>
          <a:stretch/>
        </p:blipFill>
        <p:spPr bwMode="auto">
          <a:xfrm>
            <a:off x="1004888" y="1615440"/>
            <a:ext cx="11430000" cy="32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Ámbito de las variables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9796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acceder a variables globales desde una función, se puede: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Usar la palabra reservada "global"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Usar el array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superglobal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$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GLOBALS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Ejemplo: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&lt;?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nombreUsuario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'José Luis';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function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mostrarNombreUsuario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()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global 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nombreUsuario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; 	# Declarar global en ámbito local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		echo 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nombreUsuario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; 	# Usar global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echo 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GLOBALS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['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nombreUsuario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']	# Forma alternativa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?&gt;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430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Objetos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0514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uso de objetos es bastante similar a Java. Suponiendo esta clase: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&lt;?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class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Persona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public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$nombre; 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public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$edad; 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public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function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saludar()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	echo "Hola, mi nombre es " . 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this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-&gt;nombre;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}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?&gt;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Como se ve, tiene atributos públicos. Independientemente de que esta práctica sea o no la correcta, trabajaremos con esta clase.</a:t>
            </a:r>
          </a:p>
        </p:txBody>
      </p:sp>
    </p:spTree>
    <p:extLst>
      <p:ext uri="{BB962C8B-B14F-4D97-AF65-F5344CB8AC3E}">
        <p14:creationId xmlns:p14="http://schemas.microsoft.com/office/powerpoint/2010/main" val="142010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Objetos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Instanciación de objetos: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$persona = new Persona();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Acceso a miembros: se usa flecha (-&gt;), en lugar de punto (.)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$persona-&gt;nombre = "Juan"; 	// Asignar valores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$persona-&gt;edad = 30;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echo $persona-&gt;nombre;		// Acceder a valores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echo $persona-&gt;edad;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Ejecución de métodos se usa también la flecha (-&gt;):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$persona-&gt;saludar(); 	// Llamada a un método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59988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Objetos genéricos – Clase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stdClass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5487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Son unos objetos similares a los objetos en JavaScript, que funcionan de forma dinámica, y a los que se pueden añadir atributos de forma dinámica.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crear estos objetos se usa la clase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stdClass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y se pueden añadir atributos en forma dinámica.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$usuario = new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stdClass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();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$usuario-&gt;nombre = 'José Luis';		# Crea el atributo y da valor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$usuario-&gt;email = '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jl@example.com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';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Luego se puede acceder a los atributos sin problema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echo $usuario-&gt;nombre; 	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echo $usuario-&gt;email; 		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7421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Funciones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9796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Una función es un bloque de código reutilizable que puede llamarse para llevar a cabo una tarea específica.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Las funciones pueden existir fuera de las clases, y se usan para hacer el código más modular y reutilizable.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Cuando las funciones se definen dentro de clases, sí se llaman métodos.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Sintaxis básica de una función: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&lt;?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function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nombreDeLaFuncion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()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	// Bloque de código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return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$resultado; #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}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?&gt;</a:t>
            </a:r>
          </a:p>
        </p:txBody>
      </p:sp>
    </p:spTree>
    <p:extLst>
      <p:ext uri="{BB962C8B-B14F-4D97-AF65-F5344CB8AC3E}">
        <p14:creationId xmlns:p14="http://schemas.microsoft.com/office/powerpoint/2010/main" val="387010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Funciones – Parámetros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4356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Las funciones pueden declarar parámetros, que se escriben con $ como las variables: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function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nombreDeLaFuncion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parametro1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, 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parametro2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)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Desde PHP 7, se puede definir tipo en parámetros. Si no se cumple el requisito al llamar a una función, se lanza un error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TypeError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function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nombreDeLaFuncion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(&lt;tipo&gt; 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param1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, &lt;tipo&gt; 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param2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)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que PHP lance errores de tipo, hay que activar los tipos estrictos: 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declare(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strict_types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=1);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6632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Funciones – Parámetros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297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Los tipos admitidos son: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float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string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bool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array,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callable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(como una función anónima, por ejemplo),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object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 Ejemplo: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function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fibonacci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$numero) { … }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Respecto a objetos, admite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object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", o cualquier clase o interfaz. Por ejemplo, si se tiene una interfaz "Operable", se puede definir: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function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anestesiar(Operable $paciente) { … }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Paciente puede ser cualquier clase que implemente la interfaz Operable.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no se han activado los tipos estrictos, PHP puede informar de los  potenciales errores con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warnings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pero siempre intentará realizar la conversión de tipos.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6810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Funciones – Tipos de unión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72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PHP 8 se introdujeron los tipos de unión, que permiten indicar que un parámetro puede ser de más de un tipo. Ejemplo: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function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nombreDeLaFuncion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int|string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parametro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)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Esto indica que la función admite tanto enteros como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strings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para la entrada, pero no otros tipos, como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float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bool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evaluar el tipo de dato recibido pueden usarse las funciones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_", como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is_int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is_float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is_string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is_array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is_object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is_numeric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", devuelve true si el parámetro que recibe es un número, o si es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string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con valor numérico. Estas dos llamadas devuelven true: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is_numeric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(20458.25)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is_numeric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("2568")</a:t>
            </a:r>
          </a:p>
        </p:txBody>
      </p:sp>
    </p:spTree>
    <p:extLst>
      <p:ext uri="{BB962C8B-B14F-4D97-AF65-F5344CB8AC3E}">
        <p14:creationId xmlns:p14="http://schemas.microsoft.com/office/powerpoint/2010/main" val="370113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Funciones –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Nullables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0514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PHP también permite que se definan parámetros que admiten cierto tipo, pero que también pueden recibir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null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 Se utiliza una interrogación delante del tipo, para indicar que es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nullable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y la función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is_null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para comprobar si un parámetro es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null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function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showAge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(?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age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){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if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is_null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age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)){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	echo "Edad no proporcionada";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}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else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	echo "Edad: {$edad}";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}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Cuidado, en PHP la interrogación va antes del tipo, pero en otros lenguajes se escribe detrás, como, por ejemplo, C#</a:t>
            </a:r>
          </a:p>
        </p:txBody>
      </p:sp>
    </p:spTree>
    <p:extLst>
      <p:ext uri="{BB962C8B-B14F-4D97-AF65-F5344CB8AC3E}">
        <p14:creationId xmlns:p14="http://schemas.microsoft.com/office/powerpoint/2010/main" val="7753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Funciones – Valores por defecto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3279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puede declarar un valor por defecto para un parámetro. Si se llama a una función sin el parámetro, este tomará el valor por defecto indicado.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Ejemplo: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function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saludar(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string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$nombre = "José Luis"){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echo "Hola, {$nombre}.";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saludar();		// Muestra "Hola, José Luis."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saludar("Ana");	// Muestra "Hola, Ana."</a:t>
            </a:r>
          </a:p>
        </p:txBody>
      </p:sp>
    </p:spTree>
    <p:extLst>
      <p:ext uri="{BB962C8B-B14F-4D97-AF65-F5344CB8AC3E}">
        <p14:creationId xmlns:p14="http://schemas.microsoft.com/office/powerpoint/2010/main" val="417094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Funciones – Devolución de valores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Una función no tiene por qué devolver un valor. Por convención, aunque no devuelva valor, se seguirá llamando función, y no procedimiento, como en otros lenguajes, como Pascal o SQL, que si las diferencian.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devuelve un valor, se hace con la sentencia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return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", igual que Java.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puede indicar el tipo que devuelve la función, de la siguiente forma: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function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nombreFuncion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(&lt;tipo&gt; 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param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) : &lt;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tipo_salida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&gt; { … }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Ejemplo: 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function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sumar(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num1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,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num1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) :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{ 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return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num1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+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num2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89093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Ámbito de las variables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001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PHP, el ámbito de una variable, según donde se definan, es: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Local, si se define dentro de una función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Global, si se define fuera de una función, en el cuerpo del fichero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&lt;?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# Esto es un fichero PHP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nombreUsuario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= "José Luis"; 		// Variable global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function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mostrarNombre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(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string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$nombre)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$mensaje = "hola" . $nombre; # mensaje es local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echo $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nombreUsuario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; # Esto falla, aunque sea variable global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}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?&gt;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2115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15517</TotalTime>
  <Words>1385</Words>
  <Application>Microsoft Office PowerPoint</Application>
  <PresentationFormat>Personalizado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Office Theme</vt:lpstr>
      <vt:lpstr>UT 1.1 – Arquitectura y herramientas web 4 – PHP – Funciones – Variables globales – Objetos </vt:lpstr>
      <vt:lpstr>PHP – Funciones</vt:lpstr>
      <vt:lpstr>PHP – Funciones – Parámetros </vt:lpstr>
      <vt:lpstr>PHP – Funciones – Parámetros</vt:lpstr>
      <vt:lpstr>PHP – Funciones – Tipos de unión</vt:lpstr>
      <vt:lpstr>PHP – Funciones – Nullables</vt:lpstr>
      <vt:lpstr>PHP – Funciones – Valores por defecto</vt:lpstr>
      <vt:lpstr>PHP – Funciones – Devolución de valores</vt:lpstr>
      <vt:lpstr>PHP – Ámbito de las variables</vt:lpstr>
      <vt:lpstr>PHP – Ámbito de las variables</vt:lpstr>
      <vt:lpstr>PHP – Objetos</vt:lpstr>
      <vt:lpstr>PHP – Objetos</vt:lpstr>
      <vt:lpstr>PHP – Objetos genéricos – Clase stdClass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117</cp:revision>
  <dcterms:created xsi:type="dcterms:W3CDTF">2020-03-19T01:13:35Z</dcterms:created>
  <dcterms:modified xsi:type="dcterms:W3CDTF">2024-10-06T16:42:30Z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