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5" r:id="rId21"/>
    <p:sldId id="278" r:id="rId22"/>
    <p:sldId id="279" r:id="rId23"/>
    <p:sldId id="280" r:id="rId24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1135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3389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9844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3614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2240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164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7473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4111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94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99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349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3883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9319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79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49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13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29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09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79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354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505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s/reserved.variables.server.ph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UT 1.1 – Arquitectura y herramientas web</a:t>
            </a:r>
            <a:br>
              <a:rPr lang="es-ES" sz="4000"/>
            </a:br>
            <a:r>
              <a:rPr lang="es-ES" sz="2800" spc="-1">
                <a:solidFill>
                  <a:srgbClr val="000000"/>
                </a:solidFill>
                <a:latin typeface="Noto Sans"/>
                <a:ea typeface="Noto Sans"/>
              </a:rPr>
              <a:t>6</a:t>
            </a:r>
            <a:r>
              <a:rPr lang="es-ES" sz="2800" b="0" strike="noStrike" spc="-1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–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PHP – Procesando la petición y la respuesta HTTP 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Desarrollo web en entorno servidor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CE6E7-FE74-D17B-BD8A-6AA0F596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3" b="35071"/>
          <a:stretch/>
        </p:blipFill>
        <p:spPr bwMode="auto">
          <a:xfrm>
            <a:off x="1004888" y="1615440"/>
            <a:ext cx="11430000" cy="3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$_POST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3692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acceder a los datos recibidos, se usa $_POST, de la misma forma que se usa $_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GET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para los valores recibidos en la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Query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String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de la URL.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comportamiento de POST respecto a parámetros que no se envían es exactamente igual, por lo que habrá que comprobar con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isset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o con otras funciones si se han recibido valores.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el formulario de ejemplo, siempre se recibirá un valor para nombre y edad. Si no se escribe nada en los campos de formulario, llegará en blanco, como una cadena vacía.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Pero si no se marca ninguna afición no se recibirá el parámetro en absoluto, no se recibe nada (podríamos pensar que se recibe array vacío, pero no es así).</a:t>
            </a:r>
          </a:p>
        </p:txBody>
      </p:sp>
    </p:spTree>
    <p:extLst>
      <p:ext uri="{BB962C8B-B14F-4D97-AF65-F5344CB8AC3E}">
        <p14:creationId xmlns:p14="http://schemas.microsoft.com/office/powerpoint/2010/main" val="74517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$_FILES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0047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Recordemos que, en general, para enviar ficheros, se necesita un formulario HTML con los siguientes requisitos: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Debe realizar el envío de la petición con método POST.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Su atributo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enctype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debe ser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multipart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form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-data.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Deben usarse campos input de tipo "file" para los ficheros.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Debe tener un botón para poder enviar el formulario.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02119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$_FILES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205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el siguiente formulario: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-files-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process.php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multipart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-data"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Nombre: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"nombre"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</a:p>
          <a:p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Fichero: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"documento"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b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&lt;p&gt;&lt;input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"Enviar"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b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endParaRPr lang="es-ES" sz="24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rellenamos el campo "nombre" con "Antonio", y seleccionamos un fichero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datos.txt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 en el campo, file, al pulsar "Enviar", se realiza una petición al servidor, al fichero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form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-files-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process.php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la petición se incluirán tanto los campos "normales" como el contenido del fichero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datos.txt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 con alguna información adicional.</a:t>
            </a:r>
          </a:p>
        </p:txBody>
      </p:sp>
    </p:spTree>
    <p:extLst>
      <p:ext uri="{BB962C8B-B14F-4D97-AF65-F5344CB8AC3E}">
        <p14:creationId xmlns:p14="http://schemas.microsoft.com/office/powerpoint/2010/main" val="415033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$_FILES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Inspeccionando la petición en las herramientas de desarrollador…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Datos generales de la petición: método POST y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de la petición: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Tamaño de la petición y codificación (entre otras cabeceras):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Datos de la petición: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documento aparece como binario porque se codifica, aunque sea un fichero de texto.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D05B0C-7149-9C53-F2FB-9434A40C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924" b="-5405"/>
          <a:stretch/>
        </p:blipFill>
        <p:spPr>
          <a:xfrm>
            <a:off x="1228046" y="2464207"/>
            <a:ext cx="8737048" cy="6741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2CCE41-AA5B-693E-332E-4929BFBC3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046" y="3614913"/>
            <a:ext cx="10621832" cy="6308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B488990-9F61-45AF-A82D-CADF1DEB5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046" y="4805408"/>
            <a:ext cx="9595464" cy="10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6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$_FILES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360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Cada fichero subido genera un elemento en el array $_FILES, a la que se puede acceder usando el nombre del campo HTML.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el ejemplo, accederíamos a los datos del fichero subido con: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datosFichero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$_FILES['documento'];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Los datos son otro array asociativo con los siguientes elementos: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name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nombre original, el nombre en la máquina del cliente.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type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tipo MIME del fichero, si el navegador envió esta información.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size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tamaño en bytes del fichero.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tmp_name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ruta temporal, en el servidor, del fichero subido.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error: resultado de la operación de subida del fichero.</a:t>
            </a:r>
          </a:p>
        </p:txBody>
      </p:sp>
    </p:spTree>
    <p:extLst>
      <p:ext uri="{BB962C8B-B14F-4D97-AF65-F5344CB8AC3E}">
        <p14:creationId xmlns:p14="http://schemas.microsoft.com/office/powerpoint/2010/main" val="181976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$_FILES – Códigos de error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UPLOAD_ERR_OK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0 – Sin errores.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UPLOAD_ERR_INI_SIZE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1 – El tamaño excede el límite establecido por la directive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upload_max_filesize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en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php.ini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UPLOAD_ERR_FORM_SIZE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2 – El tamaño excede el límite establecido (en bytes) por un campo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MAX_FILE_SIZE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", oculto en el formulario.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UPLOAD_ERR_PARTIAL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3 – El fichero se subió incompleto.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UPLOAD_ERR_NO_FILE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4 – No se subió el fichero.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UPLOAD_ERR_NO_TMP_DIR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6 – No hay carpeta temporal.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UPLOAD_ERR_CANT_WRITE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7 – No se pudo escribir el fichero.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UPLOAD_ERR_EXTENSION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8 – Una extensión de PHP impidió la subida.</a:t>
            </a:r>
          </a:p>
        </p:txBody>
      </p:sp>
    </p:spTree>
    <p:extLst>
      <p:ext uri="{BB962C8B-B14F-4D97-AF65-F5344CB8AC3E}">
        <p14:creationId xmlns:p14="http://schemas.microsoft.com/office/powerpoint/2010/main" val="1395584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$_FILES – Funciones interesantes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1178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Algunas funciones de PHP pueden ayudarnos a procesar los ficheros que se hayan subido en una petición POST: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move_uploaded_file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Mueve un archivo subido a una nueva ubicación. Hace comprobaciones para asegurarse de que el fichero que va a moverse es realmente un fichero subido por un usuario. Para evitar acceso a ficheros del sistema.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is_uploaded_file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Básicamente, la comprobación que realiza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move_uploaded_file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pero aislada, sin mover el fichero.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pathinfo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Devuelve información de la ruta de un fichero.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basename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Devuelve la parte del nombre de una ruta de fichero.</a:t>
            </a:r>
          </a:p>
        </p:txBody>
      </p:sp>
    </p:spTree>
    <p:extLst>
      <p:ext uri="{BB962C8B-B14F-4D97-AF65-F5344CB8AC3E}">
        <p14:creationId xmlns:p14="http://schemas.microsoft.com/office/powerpoint/2010/main" val="222928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$_SERVER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Array asociativo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superglobal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que contiene información sobre cabeceras HTTP, rutas, y ubicaciones de script.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acceder a las cabeceras HTTP, se utilizan las claves que comienzan con HTTP_, seguidas del nombre de la cabecera en mayúsculas y con guiones bajos en lugar de guiones normales.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Por ejemplo, para obtener la cabecera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user-agent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", se usaría: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$_SERVER['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HTTP_USER_AGENT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']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Una cabecera puede no existir. Se debe comprobar con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isset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Algunas no empiezan por HTTP, como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content-type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y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content-length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Referencia: </a:t>
            </a:r>
            <a:r>
              <a:rPr lang="es-ES" sz="2400" spc="-1" dirty="0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https://</a:t>
            </a:r>
            <a:r>
              <a:rPr lang="es-ES" sz="2400" spc="-1" dirty="0" err="1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www.php.net</a:t>
            </a:r>
            <a:r>
              <a:rPr lang="es-ES" sz="2400" spc="-1" dirty="0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/manual/es/</a:t>
            </a:r>
            <a:r>
              <a:rPr lang="es-ES" sz="2400" spc="-1" dirty="0" err="1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reserved.variables.server.php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2166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Función 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getallheaders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5074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Función que devuelve un array asociativo con todas las cabeceras HTTP de la petición actual.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Esta función solo funciona en entornos Apache u otros que cumplan con la misma especificación. En concreto con los que cumplan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FastCGI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CLI, y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FPM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(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FastCGI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Process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Manager).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Esto quiere decir que estará disponible en la mayoría de los entornos de ejecución, pero puede que no sea así.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no se sabe el entorno de ejecución final, quizá sea más lógico usar $_SERVER para acceder a las cabeceras de la petición.</a:t>
            </a:r>
          </a:p>
        </p:txBody>
      </p:sp>
    </p:spTree>
    <p:extLst>
      <p:ext uri="{BB962C8B-B14F-4D97-AF65-F5344CB8AC3E}">
        <p14:creationId xmlns:p14="http://schemas.microsoft.com/office/powerpoint/2010/main" val="361640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Respuesta HTTP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Una respuesta HTTP típica está formada por: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Línea de estado – Indica el resultado de la operación con un código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Cabeceras HTTP – Dan información adicional sobre la respuesta.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Cuerpo de la respuesta – Contenido que se envía al cliente. Puede ser HTML, XML, JSON, datos binarios, etc.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Desde PHP se puede manipular estos elementos con: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Estado: Función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http_response_code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Cabeceras: Función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header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Cuerpo de la respuesta: instrucciones o métodos de salida como echo,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print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printf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var_dump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2365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Petición HTTP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7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Existen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arrays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asociativos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superglobales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(accesibles en cualquier punto de una aplicación) para acceder a los datos de una petición HTTP.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$_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GET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Parámetros enviados en la URL. Tanto en peticiones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GET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como POST. Son los que aparecen en la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query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string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separados por &amp;.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$_POST – Datos enviados en una petición POST, en el cuerpo del mensaje HTTP.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$_FILES – Ficheros enviados en una petición post con mime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multipart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-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form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-data" que proviene de un formulario con inputs tipo file.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$_SERVER – Información del servidor y de la petición HTTP.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Además, se dispone de la función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getAllHeaders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()", que devuelve un array con la información de las cabeceras HTTP recibidas.</a:t>
            </a:r>
          </a:p>
        </p:txBody>
      </p:sp>
    </p:spTree>
    <p:extLst>
      <p:ext uri="{BB962C8B-B14F-4D97-AF65-F5344CB8AC3E}">
        <p14:creationId xmlns:p14="http://schemas.microsoft.com/office/powerpoint/2010/main" val="387010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Establecer código de estado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7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Los códigos de estado HTTP informan al cliente sobre el resultado de la solicitud. PHP ofrece varias formas de establecer estos códigos.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Usando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http_response_code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(). Esta función permite establecer o recuperar el código de estado actual: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http_response_code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(404); 		// Establece 404 (no encontrado)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codigo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http_response_code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(); 	// Recupera el estado actual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Usando la Función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header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(). Enviando una línea completa con estado.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header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("HTTP/1.1 500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Internal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Server Error");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Hay que llamar 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header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() antes de enviar cualquier salida al navegador (como echo 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print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). Si no, Se produce un error de encabezados ya enviados.</a:t>
            </a:r>
          </a:p>
        </p:txBody>
      </p:sp>
    </p:spTree>
    <p:extLst>
      <p:ext uri="{BB962C8B-B14F-4D97-AF65-F5344CB8AC3E}">
        <p14:creationId xmlns:p14="http://schemas.microsoft.com/office/powerpoint/2010/main" val="3010844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Enviar cabeceras HTTP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Las cabeceras HTTP añaden información a una respuesta.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establecer una cabecera HTTP se usa la función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header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().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header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("Content-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Type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: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text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html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;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charset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=UTF-8"); // Tipo de contenido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Por ejemplo, se puede usar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header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para redirigir la salida a otra página: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header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("</a:t>
            </a:r>
            <a:r>
              <a:rPr lang="fr-FR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Location: http://</a:t>
            </a:r>
            <a:r>
              <a:rPr lang="fr-FR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www.example.com</a:t>
            </a:r>
            <a:r>
              <a:rPr lang="fr-FR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/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", true, 302);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Los parámetros adicionales están indicando que la cabecera reemplaza el anterior valor de la cabecera (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Location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), y el segundo indica que es una redirección temporal (302 o 308). Una definitiva sería 301 o 307.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Como se ha dicho, las llamadas 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header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deben hacerse ANTES de cualquier salida de contenido. Esto es, código HTML, llamadas a echo, o a funciones como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printf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var_dump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141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Cabeceras para descarga de ficheros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001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Una llamada a una página PHP no tiene por qué devolver siempre HTML.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ocasiones nos interesa devolver un fichero, por ejemplo, un PDF. Para que el navegador detecte el fichero como PDF y fuerce su descarga, hay que fijar ciertas cabeceras: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header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('Content-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Description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: Informe de estado');	// Descripción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header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('Content-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Type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: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application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pdf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');		// Tipo de contenido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// Indicar que es un adjunto y nombre del fichero a descargar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header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('Content-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Disposition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: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attachment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;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filename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="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datos.pdf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"');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// TODO: Escribir el fichero en la salida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Esto fuerza a que el navegador pregunte al usuario dónde descargar el fichero, aunque el mismo navegador tenga soporte para visualizar el fichero.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9652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$_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GET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Supongamos la siguiente petición HTTP: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prueba.php?nombre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=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Jose&amp;apellido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=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Lopez&amp;cumple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=08-13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Podríamos acceder a los parámetros en la URL de la siguiente forma: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Nombre: 	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$_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GET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['nombre']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Apellido:	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$_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GET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['apellido']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Cumpleaños:	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$_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GET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['cumple']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$_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GET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(y también en $_POST) los datos recibidos son siempre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String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Aunque PHP sea de tipado dinámico, los datos recibidos siempre se interpretan como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String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y si es necesario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convertirls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a otro tipo se debe hacer manualmente.</a:t>
            </a:r>
          </a:p>
        </p:txBody>
      </p:sp>
    </p:spTree>
    <p:extLst>
      <p:ext uri="{BB962C8B-B14F-4D97-AF65-F5344CB8AC3E}">
        <p14:creationId xmlns:p14="http://schemas.microsoft.com/office/powerpoint/2010/main" val="87849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$_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GET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Múltiples valores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Supongamos esta petición: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prueba.php?opcion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=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A&amp;opcion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=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B&amp;opcion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=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G&amp;opcion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=X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Puede generarse, por ejemplo, en un formulario en el que el usuario ha elegido cuatro opciones de un conjunto de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checkboxes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todos con el mismo nombre, en este caso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opcion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accedemos al valor recibido, y ejecutamos un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var_dump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var_dump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($_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GET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['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opcion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']);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resultado será: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string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(1) "X"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¿Dónde han ido a parar los otros tres valores? </a:t>
            </a:r>
          </a:p>
        </p:txBody>
      </p:sp>
    </p:spTree>
    <p:extLst>
      <p:ext uri="{BB962C8B-B14F-4D97-AF65-F5344CB8AC3E}">
        <p14:creationId xmlns:p14="http://schemas.microsoft.com/office/powerpoint/2010/main" val="1883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$_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GET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Múltiples valores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usa un nombre de parámetro especial para procesarlo como array.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cambiamos la petición original: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prueba.php?opcion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=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A&amp;opcion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=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B&amp;opcion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=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G&amp;opcion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=X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Por esta: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prueba.php?opcion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[]=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A&amp;opcion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[]=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B&amp;opcion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[]=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G&amp;opcion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[]=X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Estamos indicando a PHP, usando los corchetes, que hay múltiples valores, y el resultado de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var_dump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lo refleja: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array(4) { [0]=&gt;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string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(1) "A" [1]=&gt;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string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(1) "B" 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			[2]=&gt;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string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(1) "G" [3]=&gt;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string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(1) "X" }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acceder al parámetro no se tienen que escribir los corchetes.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9053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$_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GET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Múltiples valores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051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en la URL tenemos únicamente un valor: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prueba.php?opcion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[]=A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resultado seguirá siendo un array, con un único elemento.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array(1) { [0]=&gt;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string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(1) }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no hay nada en la URL: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prueba.php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Al intentar acceder al dato se producirá un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warning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Warning: Undefined array key "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opcion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" in …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Y el valor devuelto por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var_dump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será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NULL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054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$_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GET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Validando entrada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97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evitar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warnings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y posteriores errores al procesar datos de entrada, podemos usar algunas funciones de PHP: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isset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($_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GET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['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nombre_parametro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']) – Devuelve true si está definido.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array_key_exists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('nombre-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parametro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', $_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GET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) – Devuelve true si en el array asociativo hay un elemento con la clave especificada.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is_array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($_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GET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['nombre-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parametro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']) – Devuelve true si el parámetro recibido es un array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Esta validación se debe aplicar también en datos recibidos en $_POST, en datos recibidos en $_SERVER o ficheros recibidos en $_FILES.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También en cabeceras recibidas y leídas por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getAllHeaders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29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$_POST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3179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Supongamos este formulario HTML:</a:t>
            </a: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process.php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y apellidos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"nombre"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b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&lt;p&gt;&lt;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Edad 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"edad"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b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Aficiones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&gt;&lt;input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aficion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[]"</a:t>
            </a:r>
            <a:b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					</a:t>
            </a:r>
            <a:r>
              <a:rPr lang="es-E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"L"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&gt;&lt;input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aficion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[]"</a:t>
            </a:r>
            <a:b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					</a:t>
            </a:r>
            <a:r>
              <a:rPr lang="es-E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Deporte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&gt;&lt;input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aficion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[]"</a:t>
            </a:r>
            <a:b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					</a:t>
            </a:r>
            <a:r>
              <a:rPr lang="es-E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Bricolaje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&lt;p&gt;&lt;input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"Enviar"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b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E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51977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$_POST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0873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envío al servidor genera una petición HTTP, que podemos inspeccionar en las herramientas de desarrollador de Chrome o Edge, y vemos algunas cosas: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URL solicitada, y método: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Cabeceras de la petición: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Cuerpo de la petición (%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5D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y %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5B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son [ y ]):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68CE32-94D9-DD9C-9A38-A5680A72C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80" y="3224616"/>
            <a:ext cx="7221281" cy="7127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3587F8-D492-A12F-7658-8E2F83135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79" y="4528486"/>
            <a:ext cx="7221281" cy="5554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FFF20C-28B0-F7C4-085B-BBB88A8E8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79" y="5781995"/>
            <a:ext cx="7053331" cy="15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5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15096</TotalTime>
  <Words>2664</Words>
  <Application>Microsoft Office PowerPoint</Application>
  <PresentationFormat>Personalizado</PresentationFormat>
  <Paragraphs>181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Noto Sans</vt:lpstr>
      <vt:lpstr>Symbol</vt:lpstr>
      <vt:lpstr>Times New Roman</vt:lpstr>
      <vt:lpstr>Wingdings</vt:lpstr>
      <vt:lpstr>Office Theme</vt:lpstr>
      <vt:lpstr>Office Theme</vt:lpstr>
      <vt:lpstr>UT 1.1 – Arquitectura y herramientas web 6 – PHP – Procesando la petición y la respuesta HTTP </vt:lpstr>
      <vt:lpstr>PHP – Petición HTTP</vt:lpstr>
      <vt:lpstr>PHP – $_GET </vt:lpstr>
      <vt:lpstr>PHP – $_GET – Múltiples valores</vt:lpstr>
      <vt:lpstr>PHP – $_GET – Múltiples valores</vt:lpstr>
      <vt:lpstr>PHP – $_GET – Múltiples valores</vt:lpstr>
      <vt:lpstr>PHP – $_GET – Validando entrada</vt:lpstr>
      <vt:lpstr>PHP – $_POST </vt:lpstr>
      <vt:lpstr>PHP – $_POST</vt:lpstr>
      <vt:lpstr>PHP – $_POST</vt:lpstr>
      <vt:lpstr>PHP – $_FILES</vt:lpstr>
      <vt:lpstr>PHP – $_FILES</vt:lpstr>
      <vt:lpstr>PHP – $_FILES</vt:lpstr>
      <vt:lpstr>PHP – $_FILES</vt:lpstr>
      <vt:lpstr>PHP – $_FILES – Códigos de error</vt:lpstr>
      <vt:lpstr>PHP – $_FILES – Funciones interesantes</vt:lpstr>
      <vt:lpstr>PHP – $_SERVER</vt:lpstr>
      <vt:lpstr>PHP – Función getallheaders</vt:lpstr>
      <vt:lpstr>PHP – Respuesta HTTP</vt:lpstr>
      <vt:lpstr>PHP – Establecer código de estado</vt:lpstr>
      <vt:lpstr>PHP – Enviar cabeceras HTTP</vt:lpstr>
      <vt:lpstr>PHP – Cabeceras para descarga de ficheros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115</cp:revision>
  <dcterms:created xsi:type="dcterms:W3CDTF">2020-03-19T01:13:35Z</dcterms:created>
  <dcterms:modified xsi:type="dcterms:W3CDTF">2024-10-06T16:43:18Z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