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78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98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41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521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794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727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42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79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34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82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30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21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503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25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2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77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Set-Cooki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1.1 – Arquitectura y herramientas web</a:t>
            </a:r>
            <a:br>
              <a:rPr lang="es-ES"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7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PHP – Cookies – Sesiones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Cookies – Fijar cookies en respuesta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Parámetros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setCookie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Nombre de la cookie.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value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Valor que se almacena en la cookie.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$expire – Tiempo de caducidad de la cookie en formato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unix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timestamp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(segundos desde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epoch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cero horas del 1/1/1970).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Ruta en la que la cookie estará disponible. Por defecto, la ruta actual. Si queremos que esté disponible en todo el sitio, se usa "/".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domain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Dominio para el que la cookie es válida.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secure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Si la cookie sólo puede enviarse por HTTPS.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httponly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Si es true, la cookie no podrá consultarse con JavaScript.</a:t>
            </a:r>
          </a:p>
        </p:txBody>
      </p:sp>
    </p:spTree>
    <p:extLst>
      <p:ext uri="{BB962C8B-B14F-4D97-AF65-F5344CB8AC3E}">
        <p14:creationId xmlns:p14="http://schemas.microsoft.com/office/powerpoint/2010/main" val="411347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Cookies – Fijar cookies en respuesta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159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Algunas cosas a tener en cuenta: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Siempre hay que llamar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setCookie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antes de escribir HTML. Esta función fija cabeceras, y si se escribe algo de HTML antes de fijar las cabeceras se puede producir un error.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 llamar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setCookie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si ya existía una cookie con ese nombre, se modifica el valor de la cookie.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el parámetro $expire, se puede usar time() + el tiempo de vida en segundos de la cookie.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Ej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time() + 3600 es una hora de vida.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eliminar una cookie, se puede usar time() – 3600, por ejemplo.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las cookies hay que evitar datos sensibles, porque se pueden leer fácilmente. Si hay que guardar un dato sensible se podría encriptar, pero no está recomendado.</a:t>
            </a:r>
          </a:p>
        </p:txBody>
      </p:sp>
    </p:spTree>
    <p:extLst>
      <p:ext uri="{BB962C8B-B14F-4D97-AF65-F5344CB8AC3E}">
        <p14:creationId xmlns:p14="http://schemas.microsoft.com/office/powerpoint/2010/main" val="369086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Cookies – Cookies de sesión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al fijar una cookie no se especifica $expire o se usa cero (que es el valor por defecto), se crea una cookie de sesión.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cookies de sesión no tienen una fecha de caducidad específica.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vida de una cookie de sesión es la duración de la sesión del navegador.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cookie se mantendrá mientras el navegador siga abierto.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Cuando se cierra la ventana del navegador, se elimina la cookie de sesión.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Estas cookies pueden ser más seguras, porque el navegador no las guarda en el disco del cliente, las elimina al cerrar.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Son las cookies ideales para la gestión de las sesiones de usuario.</a:t>
            </a:r>
          </a:p>
        </p:txBody>
      </p:sp>
    </p:spTree>
    <p:extLst>
      <p:ext uri="{BB962C8B-B14F-4D97-AF65-F5344CB8AC3E}">
        <p14:creationId xmlns:p14="http://schemas.microsoft.com/office/powerpoint/2010/main" val="79888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Sesiones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una aplicación web, la sesión permite mantener el estado y los datos de un usuario a lo largo de múltiples solicitudes y respuestas al servidor.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sesiones se pueden mantener con varios mecanismos, pero el más habitual es usar cookies.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funcionamiento 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Cuando el usuario accede, se genera un identificador de sesión. Un ID único para el usuario, que se envía al navegador en una cookie.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Todas las peticiones posteriores incluyen el identificador de sesión, lo que permite "relacionar" unas peticiones con otras.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cerrar la sesión, se puede eliminar la cookie al cerrar el navegador, o el servidor puede forzar la eliminación de la cookie</a:t>
            </a:r>
          </a:p>
        </p:txBody>
      </p:sp>
    </p:spTree>
    <p:extLst>
      <p:ext uri="{BB962C8B-B14F-4D97-AF65-F5344CB8AC3E}">
        <p14:creationId xmlns:p14="http://schemas.microsoft.com/office/powerpoint/2010/main" val="392863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Sesiones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687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ofrece una serie de mecanismos para gestionar la sesión sin necesidad de realizar operaciones directamente con las cookies.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iniciar la sesión, se debe llamar 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session_start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()". Importante: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Hay que llamar a esta función en cualquier script (fichero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 en el que se utilicen sesiones. Ya sea iniciarlas o acceder a datos de una.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Como con otras funciones que gestionan cabeceras, hay que llamar a la función antes de generar HTML. Lo más habitual es llamarla en la primera línea del fichero PHP.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3145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Sesiones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5487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usa el array asociativo $_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SESSION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para almacenar y recuperar datos de la sesión.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Guardar datos en la sesión: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['usuario'] = 'Juan';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['email'] =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juan@example.com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Leer datos de la sesión: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isset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['usuario']))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"Bienvenido, " . 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['usuario'];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else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"No has iniciado sesión.";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1095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Sesiones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eliminar todas las variables de sesión, se puede vaciar el array de variables de sesión: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$_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array();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cerrar la sesión, se llama a la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session_destroy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();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sesiones se pueden configurar de dos formas: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el fichero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php.ini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que veremos más adelante.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la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ini_set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parametro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valor), que permite sobrescribir los valores que se especifican en el fichero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php.ini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algunas otras funciones, como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session_name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),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session_set_cookie_params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($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parametros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35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Sesiones – Buenas prácticas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178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Algunas buenas prácticas cuando se usan sesiones en PHP: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Configurar la cookie de sesión para que sea lo más segura posible: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# No JavaScript, solo HTTPS, no envío a terceros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session_set_cookie_params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['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httponly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 =&gt; true,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secure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 =&gt; true,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samesite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 =&gt;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Strict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']);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session_start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();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Regenerar el id de sesión tras eventos "críticos" (log-in / log-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out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session_start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// Proceso de autenticar al usuario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session_regenerate_id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48132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HTTP es un protocolo sin estado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HTTP está diseñado como un protocolo sin estado.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Esto significa que las peticiones son independientes entre sí. Una petición es independiente de las anteriores y de las siguientes.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este contexto, ¿cómo se pueden relacionar todas las peticiones de un usuario para mantener un estado? Por ejemplo, para: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Identificar al usuario conectado y mantener su sesión.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Mantener elementos como carritos de compra.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Mantener las preferencias de usuario, configuraciones, etc.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cookies se utilizan para dar "memoria" a HTTP.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7010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Cookies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6870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cookie es un pequeño archivo de texto que el servidor almacena en el navegador cuando se visita un sitio web.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servidor indica cómo almacenar la cookie con la cabecera "set-cookie".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 mismo servidor puede almacenar varias cookies en el navegador del cliente. Por ejemplo, para mantener sesión, para guardar opciones de personalización, para registrar el rechazo de cookies de seguimiento, etc.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navegador, cada vez que pide una página del mismo sitio web, envía la cookie (o cookies) al servidor, junto al resto de la petición.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el envío de las cookies, se usa una cabecera "cookie".</a:t>
            </a:r>
          </a:p>
        </p:txBody>
      </p:sp>
    </p:spTree>
    <p:extLst>
      <p:ext uri="{BB962C8B-B14F-4D97-AF65-F5344CB8AC3E}">
        <p14:creationId xmlns:p14="http://schemas.microsoft.com/office/powerpoint/2010/main" val="15072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>
            <a:extLst>
              <a:ext uri="{FF2B5EF4-FFF2-40B4-BE49-F238E27FC236}">
                <a16:creationId xmlns:a16="http://schemas.microsoft.com/office/drawing/2014/main" id="{41C0EE05-0C01-678E-A727-3C82BC249E9C}"/>
              </a:ext>
            </a:extLst>
          </p:cNvPr>
          <p:cNvSpPr txBox="1">
            <a:spLocks/>
          </p:cNvSpPr>
          <p:nvPr/>
        </p:nvSpPr>
        <p:spPr>
          <a:xfrm>
            <a:off x="9265977" y="1312644"/>
            <a:ext cx="2118479" cy="83869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  <a:t>Servidor</a:t>
            </a:r>
            <a:b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  <a:t>Web – HTTP</a:t>
            </a:r>
            <a:endParaRPr lang="es-E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Cookies – Ejemplo de funcionamiento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011252-6827-123D-B8E9-E36A72B1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522" y="1256473"/>
            <a:ext cx="843147" cy="9510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3B31DCD-EA77-33F2-C8DA-0B2AC49A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8825" y="1312644"/>
            <a:ext cx="924486" cy="838692"/>
          </a:xfrm>
          <a:prstGeom prst="rect">
            <a:avLst/>
          </a:prstGeom>
        </p:spPr>
      </p:pic>
      <p:sp>
        <p:nvSpPr>
          <p:cNvPr id="12" name="PlaceHolder 1">
            <a:extLst>
              <a:ext uri="{FF2B5EF4-FFF2-40B4-BE49-F238E27FC236}">
                <a16:creationId xmlns:a16="http://schemas.microsoft.com/office/drawing/2014/main" id="{94394EDA-3E99-E485-3D33-3CC29DB69CC0}"/>
              </a:ext>
            </a:extLst>
          </p:cNvPr>
          <p:cNvSpPr txBox="1">
            <a:spLocks/>
          </p:cNvSpPr>
          <p:nvPr/>
        </p:nvSpPr>
        <p:spPr>
          <a:xfrm>
            <a:off x="1558122" y="1312644"/>
            <a:ext cx="2118479" cy="83869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  <a:t>Cliente </a:t>
            </a:r>
            <a:b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  <a:t>(navegador)</a:t>
            </a:r>
            <a:endParaRPr lang="es-ES" sz="24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AFA3E86-D8F5-97E3-687F-224ABEEFE68E}"/>
              </a:ext>
            </a:extLst>
          </p:cNvPr>
          <p:cNvCxnSpPr>
            <a:cxnSpLocks/>
          </p:cNvCxnSpPr>
          <p:nvPr/>
        </p:nvCxnSpPr>
        <p:spPr>
          <a:xfrm>
            <a:off x="2143294" y="2151336"/>
            <a:ext cx="0" cy="5014574"/>
          </a:xfrm>
          <a:prstGeom prst="line">
            <a:avLst/>
          </a:prstGeom>
          <a:ln w="635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24F8D2A-99FE-9A3D-3401-4D3181C1E707}"/>
              </a:ext>
            </a:extLst>
          </p:cNvPr>
          <p:cNvCxnSpPr>
            <a:cxnSpLocks/>
          </p:cNvCxnSpPr>
          <p:nvPr/>
        </p:nvCxnSpPr>
        <p:spPr>
          <a:xfrm>
            <a:off x="10614944" y="2151336"/>
            <a:ext cx="0" cy="5014574"/>
          </a:xfrm>
          <a:prstGeom prst="line">
            <a:avLst/>
          </a:prstGeom>
          <a:ln w="635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6107377-6AA0-E18A-793B-EA404FF993DE}"/>
              </a:ext>
            </a:extLst>
          </p:cNvPr>
          <p:cNvCxnSpPr>
            <a:cxnSpLocks/>
          </p:cNvCxnSpPr>
          <p:nvPr/>
        </p:nvCxnSpPr>
        <p:spPr>
          <a:xfrm>
            <a:off x="2292724" y="2672229"/>
            <a:ext cx="8210176" cy="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aceHolder 1">
            <a:extLst>
              <a:ext uri="{FF2B5EF4-FFF2-40B4-BE49-F238E27FC236}">
                <a16:creationId xmlns:a16="http://schemas.microsoft.com/office/drawing/2014/main" id="{AA7A55EB-4D2F-F30F-9F04-C5136EEE8DA4}"/>
              </a:ext>
            </a:extLst>
          </p:cNvPr>
          <p:cNvSpPr txBox="1">
            <a:spLocks/>
          </p:cNvSpPr>
          <p:nvPr/>
        </p:nvSpPr>
        <p:spPr>
          <a:xfrm>
            <a:off x="2936874" y="2161302"/>
            <a:ext cx="6770481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login.php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 – Sin cookie – Con usuario y </a:t>
            </a:r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password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 en cuerpo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5B993E9-BAC8-2CEC-CAAC-D96C291A1858}"/>
              </a:ext>
            </a:extLst>
          </p:cNvPr>
          <p:cNvCxnSpPr>
            <a:cxnSpLocks/>
          </p:cNvCxnSpPr>
          <p:nvPr/>
        </p:nvCxnSpPr>
        <p:spPr>
          <a:xfrm flipH="1" flipV="1">
            <a:off x="2292724" y="3213100"/>
            <a:ext cx="8210176" cy="5422"/>
          </a:xfrm>
          <a:prstGeom prst="straightConnector1">
            <a:avLst/>
          </a:prstGeom>
          <a:ln w="3175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aceHolder 1">
            <a:extLst>
              <a:ext uri="{FF2B5EF4-FFF2-40B4-BE49-F238E27FC236}">
                <a16:creationId xmlns:a16="http://schemas.microsoft.com/office/drawing/2014/main" id="{253653AF-C595-F04B-E1B5-9FFCEFFBDC90}"/>
              </a:ext>
            </a:extLst>
          </p:cNvPr>
          <p:cNvSpPr txBox="1">
            <a:spLocks/>
          </p:cNvSpPr>
          <p:nvPr/>
        </p:nvSpPr>
        <p:spPr>
          <a:xfrm>
            <a:off x="2936875" y="2706250"/>
            <a:ext cx="6770489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Respuesta – set-cookie: </a:t>
            </a:r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userid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=3540 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95F241A-06AF-AE55-66D4-8A7D66497450}"/>
              </a:ext>
            </a:extLst>
          </p:cNvPr>
          <p:cNvCxnSpPr>
            <a:cxnSpLocks/>
          </p:cNvCxnSpPr>
          <p:nvPr/>
        </p:nvCxnSpPr>
        <p:spPr>
          <a:xfrm>
            <a:off x="2292724" y="3751729"/>
            <a:ext cx="8210176" cy="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laceHolder 1">
            <a:extLst>
              <a:ext uri="{FF2B5EF4-FFF2-40B4-BE49-F238E27FC236}">
                <a16:creationId xmlns:a16="http://schemas.microsoft.com/office/drawing/2014/main" id="{706D6ADB-557B-1AA9-ED70-4CB54A41B045}"/>
              </a:ext>
            </a:extLst>
          </p:cNvPr>
          <p:cNvSpPr txBox="1">
            <a:spLocks/>
          </p:cNvSpPr>
          <p:nvPr/>
        </p:nvSpPr>
        <p:spPr>
          <a:xfrm>
            <a:off x="2936874" y="3240802"/>
            <a:ext cx="6770481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otra.php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 – cookie: </a:t>
            </a:r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userid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=3540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A61CD5B-2040-1187-7723-E6761F039472}"/>
              </a:ext>
            </a:extLst>
          </p:cNvPr>
          <p:cNvCxnSpPr>
            <a:cxnSpLocks/>
          </p:cNvCxnSpPr>
          <p:nvPr/>
        </p:nvCxnSpPr>
        <p:spPr>
          <a:xfrm flipH="1" flipV="1">
            <a:off x="2292724" y="4279900"/>
            <a:ext cx="8210176" cy="5422"/>
          </a:xfrm>
          <a:prstGeom prst="straightConnector1">
            <a:avLst/>
          </a:prstGeom>
          <a:ln w="3175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laceHolder 1">
            <a:extLst>
              <a:ext uri="{FF2B5EF4-FFF2-40B4-BE49-F238E27FC236}">
                <a16:creationId xmlns:a16="http://schemas.microsoft.com/office/drawing/2014/main" id="{A1B37431-192F-3F42-0DB3-7123BA0D5E4A}"/>
              </a:ext>
            </a:extLst>
          </p:cNvPr>
          <p:cNvSpPr txBox="1">
            <a:spLocks/>
          </p:cNvSpPr>
          <p:nvPr/>
        </p:nvSpPr>
        <p:spPr>
          <a:xfrm>
            <a:off x="2936875" y="3773050"/>
            <a:ext cx="6770489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Respuesta – set-cookie: preferencia=rojo 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8201550-B221-5332-EBB8-DC49F6494EFB}"/>
              </a:ext>
            </a:extLst>
          </p:cNvPr>
          <p:cNvCxnSpPr>
            <a:cxnSpLocks/>
          </p:cNvCxnSpPr>
          <p:nvPr/>
        </p:nvCxnSpPr>
        <p:spPr>
          <a:xfrm>
            <a:off x="2292724" y="4818529"/>
            <a:ext cx="8210176" cy="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laceHolder 1">
            <a:extLst>
              <a:ext uri="{FF2B5EF4-FFF2-40B4-BE49-F238E27FC236}">
                <a16:creationId xmlns:a16="http://schemas.microsoft.com/office/drawing/2014/main" id="{BC9945B3-6646-EA14-B5D7-49C4F45762CD}"/>
              </a:ext>
            </a:extLst>
          </p:cNvPr>
          <p:cNvSpPr txBox="1">
            <a:spLocks/>
          </p:cNvSpPr>
          <p:nvPr/>
        </p:nvSpPr>
        <p:spPr>
          <a:xfrm>
            <a:off x="2936874" y="4307602"/>
            <a:ext cx="6770481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otra.php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 – cookie: </a:t>
            </a:r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userid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=3540; preferencia=rojo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16DD277-E0FD-215B-89C7-64B6BE253CA6}"/>
              </a:ext>
            </a:extLst>
          </p:cNvPr>
          <p:cNvCxnSpPr>
            <a:cxnSpLocks/>
          </p:cNvCxnSpPr>
          <p:nvPr/>
        </p:nvCxnSpPr>
        <p:spPr>
          <a:xfrm flipH="1" flipV="1">
            <a:off x="2292724" y="5359400"/>
            <a:ext cx="8210176" cy="5422"/>
          </a:xfrm>
          <a:prstGeom prst="straightConnector1">
            <a:avLst/>
          </a:prstGeom>
          <a:ln w="3175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laceHolder 1">
            <a:extLst>
              <a:ext uri="{FF2B5EF4-FFF2-40B4-BE49-F238E27FC236}">
                <a16:creationId xmlns:a16="http://schemas.microsoft.com/office/drawing/2014/main" id="{DF238868-20EF-43E6-91B9-9ECF61C22A6C}"/>
              </a:ext>
            </a:extLst>
          </p:cNvPr>
          <p:cNvSpPr txBox="1">
            <a:spLocks/>
          </p:cNvSpPr>
          <p:nvPr/>
        </p:nvSpPr>
        <p:spPr>
          <a:xfrm>
            <a:off x="2936875" y="4852550"/>
            <a:ext cx="6770489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Respuesta – No fija más cookies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BD4E834-2A94-B684-391E-83A7BAF8D7F4}"/>
              </a:ext>
            </a:extLst>
          </p:cNvPr>
          <p:cNvCxnSpPr>
            <a:cxnSpLocks/>
          </p:cNvCxnSpPr>
          <p:nvPr/>
        </p:nvCxnSpPr>
        <p:spPr>
          <a:xfrm>
            <a:off x="2292724" y="5872629"/>
            <a:ext cx="8210176" cy="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laceHolder 1">
            <a:extLst>
              <a:ext uri="{FF2B5EF4-FFF2-40B4-BE49-F238E27FC236}">
                <a16:creationId xmlns:a16="http://schemas.microsoft.com/office/drawing/2014/main" id="{C1D90F16-52C4-7CB9-50EE-C69D91209B1B}"/>
              </a:ext>
            </a:extLst>
          </p:cNvPr>
          <p:cNvSpPr txBox="1">
            <a:spLocks/>
          </p:cNvSpPr>
          <p:nvPr/>
        </p:nvSpPr>
        <p:spPr>
          <a:xfrm>
            <a:off x="2936874" y="5361702"/>
            <a:ext cx="6770481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logout.php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 – cookie: </a:t>
            </a:r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userid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=3540; preferencia=rojo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B29BE5-B9E8-BA13-665A-F543C898D8A8}"/>
              </a:ext>
            </a:extLst>
          </p:cNvPr>
          <p:cNvCxnSpPr>
            <a:cxnSpLocks/>
          </p:cNvCxnSpPr>
          <p:nvPr/>
        </p:nvCxnSpPr>
        <p:spPr>
          <a:xfrm flipH="1" flipV="1">
            <a:off x="2292724" y="6413500"/>
            <a:ext cx="8210176" cy="5422"/>
          </a:xfrm>
          <a:prstGeom prst="straightConnector1">
            <a:avLst/>
          </a:prstGeom>
          <a:ln w="3175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laceHolder 1">
            <a:extLst>
              <a:ext uri="{FF2B5EF4-FFF2-40B4-BE49-F238E27FC236}">
                <a16:creationId xmlns:a16="http://schemas.microsoft.com/office/drawing/2014/main" id="{445D7E80-B7B0-EE14-FC1D-86746404CAC1}"/>
              </a:ext>
            </a:extLst>
          </p:cNvPr>
          <p:cNvSpPr txBox="1">
            <a:spLocks/>
          </p:cNvSpPr>
          <p:nvPr/>
        </p:nvSpPr>
        <p:spPr>
          <a:xfrm>
            <a:off x="2936875" y="5906650"/>
            <a:ext cx="6770489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Respuesta – set-cookie: </a:t>
            </a:r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userid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=''; Expires=&lt;fecha pasada&gt;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3944A7F-EBBE-3AB3-EE2C-6919B319C4D7}"/>
              </a:ext>
            </a:extLst>
          </p:cNvPr>
          <p:cNvCxnSpPr>
            <a:cxnSpLocks/>
          </p:cNvCxnSpPr>
          <p:nvPr/>
        </p:nvCxnSpPr>
        <p:spPr>
          <a:xfrm>
            <a:off x="2292724" y="6939429"/>
            <a:ext cx="8210176" cy="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laceHolder 1">
            <a:extLst>
              <a:ext uri="{FF2B5EF4-FFF2-40B4-BE49-F238E27FC236}">
                <a16:creationId xmlns:a16="http://schemas.microsoft.com/office/drawing/2014/main" id="{BCE988FC-7369-B09B-672C-F221209A5B39}"/>
              </a:ext>
            </a:extLst>
          </p:cNvPr>
          <p:cNvSpPr txBox="1">
            <a:spLocks/>
          </p:cNvSpPr>
          <p:nvPr/>
        </p:nvSpPr>
        <p:spPr>
          <a:xfrm>
            <a:off x="2936874" y="6428502"/>
            <a:ext cx="6770481" cy="51092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otra-</a:t>
            </a:r>
            <a:r>
              <a:rPr lang="es-ES" sz="1800" spc="-1" dirty="0" err="1">
                <a:solidFill>
                  <a:srgbClr val="000000"/>
                </a:solidFill>
                <a:latin typeface="Noto Sans"/>
                <a:ea typeface="Noto Sans"/>
              </a:rPr>
              <a:t>mas.php</a:t>
            </a:r>
            <a:r>
              <a:rPr lang="es-ES" sz="1800" spc="-1" dirty="0">
                <a:solidFill>
                  <a:srgbClr val="000000"/>
                </a:solidFill>
                <a:latin typeface="Noto Sans"/>
                <a:ea typeface="Noto Sans"/>
              </a:rPr>
              <a:t> – cookie: preferencia=rojo</a:t>
            </a:r>
            <a:endParaRPr lang="es-ES" sz="1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63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Cookies – Ejemplo de funcionamiento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el diagrama de ejemplo anterior:</a:t>
            </a:r>
          </a:p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cliente envía una petición a la página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login.php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con los datos de usuario y contraseña. Esta petición no lleva cookies.</a:t>
            </a:r>
          </a:p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servidor valida los datos. Si son correctos en la respuesta incluye una cabecera set-cookie, con: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	Nombre de la cookie: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userid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	Valor de la cookie: 2540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Esta cookie sirve para mantener la sesión del usuario entre peticiones. A partir de este momento, todas las peticiones que el cliente realice llevarán la cookie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userid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</a:t>
            </a:r>
          </a:p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cliente pide una página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otra.php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 Como el servidor había fijado la cookie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userid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el cliente la envía al servidor.</a:t>
            </a:r>
          </a:p>
        </p:txBody>
      </p:sp>
    </p:spTree>
    <p:extLst>
      <p:ext uri="{BB962C8B-B14F-4D97-AF65-F5344CB8AC3E}">
        <p14:creationId xmlns:p14="http://schemas.microsoft.com/office/powerpoint/2010/main" val="11665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Cookies – Ejemplo de funcionamiento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 startAt="4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servidor responde con otra cookie más (preferencia=rojo), que se añade a la ya existente.</a:t>
            </a:r>
          </a:p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 startAt="4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cliente hace más peticiones, y en todas ellas envía las cookies.</a:t>
            </a:r>
          </a:p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 startAt="4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cliente accede 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logout.php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que sirve para cerrar la sesión.</a:t>
            </a:r>
          </a:p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 startAt="4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servidor responde con una cabecera set-cookie, con: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	Nombre de la cookie: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userid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	Valor de la cookie: vacío, aunque no es imprescindible hacerlo.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	Expires: una fecha del pasado. Para que caduque la cookie.</a:t>
            </a:r>
          </a:p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 startAt="4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navegador cumple con lo que dice la última cabecera para la cookie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userid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y como ya ha expirado, no la enviará en posteriores peticiones.</a:t>
            </a:r>
          </a:p>
          <a:p>
            <a:pPr marL="514350" indent="-514350">
              <a:lnSpc>
                <a:spcPct val="100000"/>
              </a:lnSpc>
              <a:spcAft>
                <a:spcPts val="1414"/>
              </a:spcAft>
              <a:buFont typeface="+mj-lt"/>
              <a:buAutoNum type="arabicPeriod" startAt="4"/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8060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Cookies – Propiedades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Como se puede ver, además del valor de la cookie, se pueden añadir propiedades como la fecha en la que expira. Algunas propiedades: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Domain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Dominio de la cookie. Limita a que servidores se envía.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Limita a que partes del sitio web se envía la cookie.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Expires – Define cuándo caduca la cookie.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HttpOnly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Impide que JavaScript acceda a la cookie.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SameSite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Determina si la cookie puede mandarse en peticiones a otros dominios. Relacionada con la protección contras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Secure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– La cookie se enviará solo si se usa HTTPS.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Más información 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MDN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Información de set-cookie en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MDN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3313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Cookies – Leer cookies recibidas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leer cookies recibidas se utiliza el array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superglobal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$_COOKIE.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 un array asociativo en el que se almacenan todas las cookies que llegan en la petición, y a las que se puede acceder por el nombre de la cookie. Ejemplo: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isset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($_COOKIE['usuario']))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$_COOKIE['usuario'];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"Bienvenido, " .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Como en $_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$_POST, hay que verificar que la cookie existe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isset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Si no se hace, se puede producir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warning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99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Cookies – Fijar cookies en respuesta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5074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cookies se fijan en el servidor, para que se envíen al cliente, y este las almacene el tiempo necesario, según lo que haya establecido el servidor.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fijar una cookie se usa la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setCookie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Sintaxis: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bool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setcookie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(string $name [, string $value = "" 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[, int $expire = 0 [, string $path = "" [, string $domain = "" 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[, bool $secure = false [, bool $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httponly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false ]]]]]])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Como se puede ver, el único parámetro obligatorio es el nombre de la cookie, y a partir de ahí, se pueden ir añadiendo parámetros para añadir atributos a la cookie.</a:t>
            </a:r>
          </a:p>
        </p:txBody>
      </p:sp>
    </p:spTree>
    <p:extLst>
      <p:ext uri="{BB962C8B-B14F-4D97-AF65-F5344CB8AC3E}">
        <p14:creationId xmlns:p14="http://schemas.microsoft.com/office/powerpoint/2010/main" val="272724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16191</TotalTime>
  <Words>1959</Words>
  <Application>Microsoft Office PowerPoint</Application>
  <PresentationFormat>Personalizado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1.1 – Arquitectura y herramientas web 7 – PHP – Cookies – Sesiones</vt:lpstr>
      <vt:lpstr>HTTP es un protocolo sin estado</vt:lpstr>
      <vt:lpstr>Cookies</vt:lpstr>
      <vt:lpstr>Cookies – Ejemplo de funcionamiento</vt:lpstr>
      <vt:lpstr>Cookies – Ejemplo de funcionamiento</vt:lpstr>
      <vt:lpstr>Cookies – Ejemplo de funcionamiento</vt:lpstr>
      <vt:lpstr>Cookies – Propiedades</vt:lpstr>
      <vt:lpstr>PHP – Cookies – Leer cookies recibidas</vt:lpstr>
      <vt:lpstr>PHP – Cookies – Fijar cookies en respuesta</vt:lpstr>
      <vt:lpstr>PHP – Cookies – Fijar cookies en respuesta</vt:lpstr>
      <vt:lpstr>PHP – Cookies – Fijar cookies en respuesta</vt:lpstr>
      <vt:lpstr>PHP – Cookies – Cookies de sesión</vt:lpstr>
      <vt:lpstr>Sesiones</vt:lpstr>
      <vt:lpstr>PHP – Sesiones </vt:lpstr>
      <vt:lpstr>PHP – Sesiones </vt:lpstr>
      <vt:lpstr>PHP – Sesiones </vt:lpstr>
      <vt:lpstr>PHP – Sesiones – Buenas prácticas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117</cp:revision>
  <dcterms:created xsi:type="dcterms:W3CDTF">2020-03-19T01:13:35Z</dcterms:created>
  <dcterms:modified xsi:type="dcterms:W3CDTF">2024-10-07T10:59:15Z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