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8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BA41-047A-33F6-AFE2-3CCB05B5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264BAB95-8CB5-7073-ECA3-B3808C1F9F7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5B77395E-E2C4-6C97-6799-8AB82202A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5AC62477-3C66-9A8A-FC2B-F4CFD667EC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0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76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56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95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3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30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7193-14D0-E32E-62A6-59CB78A8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040DAD60-150C-908D-D15E-29F6E103565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C5E10736-1BE4-056F-8135-92F1C7E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1091F50-9FAC-1D42-BECB-B49D6F11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1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2.1 – Implantación de arquitecturas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Servidores – Escalabilidad – Ejemplos de arquitecturas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Despliegue de aplicaciones web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Herramientas de configuración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54051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módulos: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a2enmod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habilita (activa) un módulo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a2dismod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deshabilita (desactiva un módulo)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sitios/servidores virtuales: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a2ensite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habilita un sitio virtual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a2dissite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deshabilita un sitio virtual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ficheros de configuración: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a2enconf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habilita un fichero de configuración adicional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a2disconf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deshabilita un fichero de configuración adicional</a:t>
            </a:r>
          </a:p>
        </p:txBody>
      </p:sp>
    </p:spTree>
    <p:extLst>
      <p:ext uri="{BB962C8B-B14F-4D97-AF65-F5344CB8AC3E}">
        <p14:creationId xmlns:p14="http://schemas.microsoft.com/office/powerpoint/2010/main" val="1364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Apache Software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Foundation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4464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Pretende generar y promover software gratuito de calidad.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financia con las aportaciones (donaciones) de individuos y empresas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Apoya más de 350 proyectos de software de código abierto.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más conocido quizá sea el servidor web Apache, uno de los más utilizados en Internet.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Otros proyectos son: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Apache Tomcat (servidor de aplicaciones)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Apache Hadoop (Big Data)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Apache Maven (sistema de compilación de aplicaciones)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1EC5-4087-53D8-6DC5-D26942D05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4DA72BF2-0F56-CFA1-A66D-4B431989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 Web Apache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A6884050-EEB6-FDC7-F334-00C8CAED322A}"/>
              </a:ext>
            </a:extLst>
          </p:cNvPr>
          <p:cNvSpPr/>
          <p:nvPr/>
        </p:nvSpPr>
        <p:spPr>
          <a:xfrm>
            <a:off x="482759" y="1264019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Servidor HTTP.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Open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Source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El código fuente está disponible en Internet para que cualquiera lo descargue, analice, compile o modifique.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actualiza regularmente para mantener la seguridad, y para adaptarse a los nuevos estándares. Las últimas versiones soportan, entre otras cosas, TLS 1.3.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publicó por primera vez en 1995, en 2020 cumplió 25 años.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uno de los más utilizados, junto a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nginx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y seguidos a bastante distancia por IIS de Microsoft.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3345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 Web Apache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 servidor modular. Utiliza módulos para, de forma dinámica, ampliar las capacidades del servidor.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Un módulo es un software que se integra en Apache en tiempo de ejecución (Apache no se recompila).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módulos pueden aportar muchas funcionalidades: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Autenticación y encriptación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Soporte de lenguajes de programación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Registro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logging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y diagnóstico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módulos pueden desarrollarse en lenguaje C, siguiendo las directrices de desarrollo de Apache.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88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Instalación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60" y="1264019"/>
            <a:ext cx="6925746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Basta con instalar el paquete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sudo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apt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install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apache2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versión de apache en Debian y derivados (como Ubuntu) es algo diferente a la de otras distribuciones de Linux, porque está orientada a la automatización y fácil mantenimiento.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configuración de apache se encuentra en el 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y se divide en varios ficheros y directorios de configuración.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FA26E7-01CA-A336-D46F-943E81741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" b="3268"/>
          <a:stretch/>
        </p:blipFill>
        <p:spPr>
          <a:xfrm>
            <a:off x="7835842" y="2319855"/>
            <a:ext cx="5181038" cy="42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Configuración general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apache2.conf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 principal de configuración.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Al arrancar lee otros ficheros de configuración dentro del directorio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y sus subdirectorios.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Directivas “directiva=opción”. Si no se especifica una directiva, se usará su valor por defecto.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“#” al principio de línea para comentar directivas.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ports.conf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Define las IP y puertos en los que el servidor escucha peticiones entrantes.</a:t>
            </a:r>
          </a:p>
        </p:txBody>
      </p:sp>
    </p:spTree>
    <p:extLst>
      <p:ext uri="{BB962C8B-B14F-4D97-AF65-F5344CB8AC3E}">
        <p14:creationId xmlns:p14="http://schemas.microsoft.com/office/powerpoint/2010/main" val="3387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Configuración de módulos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/mods-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available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de módulos disponibles.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Disponible no es lo mismo que activo.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Ficheros .load indican a apache como cargar el módulo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Ficheros .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conf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contienen la configuración del módulo.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/mods-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enabled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de módulos activos. Los módulos que estén en este directorio son los que se cargan.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Enlaces simbólicos a los ficheros en mods-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available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458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Configuración de sitios/servidores virtuales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/sites-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available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de sitios virtuales disponibles.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Otra vez, disponible no es lo mismo que activo.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Por defecto hay creados ficheros para el servidor virtual por defecto.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/sites-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enabled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de sitios activos. Los sitios que estén en este directorio son los que se estarán disponibles en apache.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Enlaces simbólicos a los ficheros en sites-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available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ficheros se incluyen por orden alfabético 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apache2.conf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237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07C1-2270-2169-14E7-41397FB3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A87C319-A093-800E-DC03-5900919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Configuración adicional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6022787-F931-77E0-BD18-A436527ACB98}"/>
              </a:ext>
            </a:extLst>
          </p:cNvPr>
          <p:cNvSpPr/>
          <p:nvPr/>
        </p:nvSpPr>
        <p:spPr>
          <a:xfrm>
            <a:off x="482759" y="1264019"/>
            <a:ext cx="12534119" cy="52256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conf-available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adicional disponible, no relacionada con ningún módulo.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Otra vez, disponible no es lo mismo que activo.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Ficheros de configuración para cuestiones específicas.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Directorio 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etc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apache2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conf-enabled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Configuración adicional activa.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Enlaces simbólicos a los ficheros 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conf-available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9065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14307</TotalTime>
  <Words>722</Words>
  <Application>Microsoft Office PowerPoint</Application>
  <PresentationFormat>Personalizado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2.1 – Implantación de arquitecturas web 2 – Servidores – Escalabilidad – Ejemplos de arquitecturas</vt:lpstr>
      <vt:lpstr>Apache Software Foundation</vt:lpstr>
      <vt:lpstr>Servidor Web Apache</vt:lpstr>
      <vt:lpstr>Servidor Web Apache</vt:lpstr>
      <vt:lpstr>Instalación</vt:lpstr>
      <vt:lpstr>Configuración general</vt:lpstr>
      <vt:lpstr>Configuración de módulos</vt:lpstr>
      <vt:lpstr>Configuración de sitios/servidores virtuales</vt:lpstr>
      <vt:lpstr>Configuración adicional</vt:lpstr>
      <vt:lpstr>Herramientas de 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109</cp:revision>
  <dcterms:created xsi:type="dcterms:W3CDTF">2020-03-19T01:13:35Z</dcterms:created>
  <dcterms:modified xsi:type="dcterms:W3CDTF">2024-10-30T12:50:11Z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