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81" r:id="rId4"/>
    <p:sldId id="280" r:id="rId5"/>
    <p:sldId id="279" r:id="rId6"/>
    <p:sldId id="282" r:id="rId7"/>
    <p:sldId id="283" r:id="rId8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65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26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47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66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61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70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UT1.2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Programación web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1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Dependencias – Maven –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Gradle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¿Qué son las dependencias?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desarrollo de software, una dependencia es cualquier elemento EXTERNO que se necesita para poder realizar un trabajo. Lo más habitual es la dependencia de otra clase o interfaz. Por ejemplo: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un método de una clase "X" llama 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Math.random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(), la clase X depende para hacer su trabajo de la clase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Dicho de otra forma, la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es una dependencia de la clase "X".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una clase "X" necesita un objeto de la clase "Y" para realizar su trabajo, la clase X depende de la clase Y. La clase "Y" es una dependencia de la clase "X". la clase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representan con una línea terminada en flecha "abierta":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FB13928-894A-E697-1ED7-A1042240208B}"/>
              </a:ext>
            </a:extLst>
          </p:cNvPr>
          <p:cNvCxnSpPr>
            <a:cxnSpLocks/>
          </p:cNvCxnSpPr>
          <p:nvPr/>
        </p:nvCxnSpPr>
        <p:spPr>
          <a:xfrm>
            <a:off x="5160029" y="6764694"/>
            <a:ext cx="29067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10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Dependencias internas vs externas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un programa Java (y en el resto de los lenguajes) podemos encontrar dos tipos de dependencias: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Dependencias internas: Cuando una clase necesita otra clase, que forma parte del mismo programa para poder realizar su trabajo.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Dependencias externas: Cuando una clase necesita otra clase, pero de una biblioteca de clases externas. Por ejemplo: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Dependencia del driver de MySQL para acceder a una BD.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Dependencia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Log4J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poder hacer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logging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la aplicación.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Dependencia de Spring para desarrollo de una aplicación web.</a:t>
            </a:r>
          </a:p>
          <a:p>
            <a:pPr lvl="1"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544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¿Por qué son necesarias las dependencias?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dependencias en los proyectos aporta muchos beneficios, pero los más importantes son dos: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Reutilización de código. Podemos: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Reutilizar, en distintos programas, código escrito por nosotros mismos.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Utilizar bibliotecas de clases escritas por terceros, para facilitar el trabajo de desarrollo, y ahorrar mucho código.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Pruebas unitarias. Las dependencias, cuando se definen correctamente, permiten la realización de pruebas unitarias más cómodamente.</a:t>
            </a:r>
          </a:p>
        </p:txBody>
      </p:sp>
    </p:spTree>
    <p:extLst>
      <p:ext uri="{BB962C8B-B14F-4D97-AF65-F5344CB8AC3E}">
        <p14:creationId xmlns:p14="http://schemas.microsoft.com/office/powerpoint/2010/main" val="1836021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Dependencias a nivel de proyecto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proyecto Java puede depender de ciertos módulos o bibliotecas de clases externas, no incluidas por defecto en la plataforma.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ejemplo, para acceder a una BD dependerá del driver de la BD, o para generar valores aleatorios puede usar alguna clase especializada.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gestionar las dependencias en el proyecto hay dos opciones: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Añadir las dependencias manualmente. Implica descargar uno o varios JAR, copiarlos en el proyecto y configurar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Tedioso, consume tiempo, y puede implicar añadir manualmente más dependencias transitivas (dependencias de las dependencias)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un gestor de dependencias como Maven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Gradle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Se encargan de la descarga de todas las dependencias, incluidas las transitivas.</a:t>
            </a:r>
          </a:p>
        </p:txBody>
      </p:sp>
    </p:spTree>
    <p:extLst>
      <p:ext uri="{BB962C8B-B14F-4D97-AF65-F5344CB8AC3E}">
        <p14:creationId xmlns:p14="http://schemas.microsoft.com/office/powerpoint/2010/main" val="2893591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Maven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Maven es un conjunto de utilidades que aporta, entre otras cosas: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Gestión de dependencias – Descarga y configuración automática de dependencias del proyecto. Se configuran el un fichero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pom.xml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Repositorio centralizado – Todas las dependencias se encuentran en un repositorio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mvnrepository.com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de donde Maven las descarga.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Integración con los IDE – Todos los IDE incluyen integración con Maven de una forma u otra.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estándar de proyecto – Maven define una estructura de proyecto estándar.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Procesos y ciclo de vida – Incluye utilidades para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comilar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ejecutar, empaquetar en JAR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ejecutar test unitarios, CI/CD, etc.</a:t>
            </a:r>
          </a:p>
        </p:txBody>
      </p:sp>
    </p:spTree>
    <p:extLst>
      <p:ext uri="{BB962C8B-B14F-4D97-AF65-F5344CB8AC3E}">
        <p14:creationId xmlns:p14="http://schemas.microsoft.com/office/powerpoint/2010/main" val="4254489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Gradle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Alternativa a Maven, que aporta: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 el mismo repositorio que Maven para descargar dependencias, pero permite añadir más fácilmente otras fuentes.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Uso de lenguaje de programación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Groovy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Kotlin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para configuración, en lugar de XML. Puede ser más expresivo y flexible.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añadir más tareas en el proceso de creación de la aplicación. Maven es más rígido y tiene fases concretas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compile, test,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package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Tiene mejor rendimiento que Maven. Útil cuando estamos trabajando en grandes proyectos.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el utilizado por defecto en proyectos Android con Android Studio.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93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15070</TotalTime>
  <Words>716</Words>
  <Application>Microsoft Office PowerPoint</Application>
  <PresentationFormat>Personalizado</PresentationFormat>
  <Paragraphs>48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UT1.2 – Programación web 1 – Dependencias – Maven – Gradle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José Luis</cp:lastModifiedBy>
  <cp:revision>109</cp:revision>
  <dcterms:created xsi:type="dcterms:W3CDTF">2020-03-19T01:13:35Z</dcterms:created>
  <dcterms:modified xsi:type="dcterms:W3CDTF">2024-11-11T23:01:21Z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