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E48B7-0210-113C-F508-3B754F48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494DA411-DE90-6FF0-1795-2886DB2C535D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10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B083B1B5-2810-9A0B-CFFF-290652C81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7653C9BC-995E-2C7F-FB0D-8957D88F27C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7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E48B7-0210-113C-F508-3B754F48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494DA411-DE90-6FF0-1795-2886DB2C535D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B083B1B5-2810-9A0B-CFFF-290652C81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7653C9BC-995E-2C7F-FB0D-8957D88F27C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71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550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45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3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995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78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794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C9E41-74B7-B7DE-B95C-AA1C0102C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E509D4FD-60F2-3544-5123-FC19F63E9E95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071ACB68-F73A-638C-8537-DD4085D3C7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33EA9447-35CD-9B21-2E75-56AFBB6DC53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4059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C5233-E924-9B7F-9633-949D0CCD7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7CB92FBC-E118-2876-6CA0-580BF6D6F025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D036AB06-9BE8-D006-9B38-45F4A5487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A3ED2FBC-88EC-9885-8BF1-745D974C58B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045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UT1.2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Programación web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2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Inversión de control (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IoC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) – Inyección de dependencias (DI)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web 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en entorno servidor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35071"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FA389-5D84-7306-36F8-2CBB18C32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4FF0B517-EA30-B2B6-EF26-532845E371F6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Inyección de dependencias (DI)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083CA32-29C9-EA0A-ED2D-6780CB46BD9D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Este patrón de diseño permite que los objetos reciban sus dependencias desde el exterior en lugar de crearlas.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general hay tres tipos de inyección de dependencias, en función de la forma en que el contenedor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IoC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inyecta las dependencias en las clases: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Inyección de atributos: El contendor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IoC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asigna valores directamente a los atributos inyectables de una clase.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Inyección por setter: El contendor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IoC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usa un setter del atributo inyectable para asignarle valor.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Inyección por constructor: El contenedor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IoC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pasa las dependencias al constructor de la clase dependiente, que las guarda en atributos. El más recomendado, porque es el que hace el código más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testeable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7371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FA389-5D84-7306-36F8-2CBB18C32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4FF0B517-EA30-B2B6-EF26-532845E371F6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Otras formas de inversión de control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083CA32-29C9-EA0A-ED2D-6780CB46BD9D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Además de la inyección de dependencias, hay otras formas de implementar la </a:t>
            </a:r>
            <a:r>
              <a:rPr lang="es-ES" sz="2800" spc="-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IoC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37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Dependencias en las clases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estamos programando una clase esta puede depender de otras clases o interfaces.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Estas clases o interfaces pueden ser del mismo proyecto o de una dependencia externa configurada con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classpath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Maven 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Gradle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ejemplo, si queremos generar datos aleatorios con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DataFaker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datafaker.net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), tendríamos que añadir la dependencia Maven 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Gradle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y luego usar la clase en nuestro código.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creamos nuestro propio generador de datos aleatorios, será parte de nuestro programa, pero también será una dependencia, pero interna.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hay diferencias relevantes entre las dependencias internas (código propio) o externas (código ajeno), salvo su origen.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51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Ejemplo de dependencia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Supongamos un sistema en el que tenemos: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para operaciones relacionadas con usuarios.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concreto, hay una operación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RegisterUser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que: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 un usuario en el sistema, en estado "pendiente de validar"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Envía un correo al usuario, para que valide la dirección.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el envío del correo, la clase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usa la clase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que tiene métodos para el envío de correo.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una dependencia entre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depende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poder hacer su trabajo. Necesita un objeto de la clase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7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Ejemplo de dependencia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Esto, 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UML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se representaría de 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forma similar a esta.</a:t>
            </a: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depende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dependencia se produce 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porque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tiene un 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atributo privado de tipo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utiliza este objeto en 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método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sendHtmlMail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para 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realizar el envío.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7AA2BD-492B-0C9D-7705-022B80D90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7" y="1562758"/>
            <a:ext cx="6354591" cy="551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55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Control "clásico" de la dependencia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 lo que sabemos hasta ahora, en la mayoría de los casos, la propia clase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es la responsable de crear el objeto para satisfacer la dependencia.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ejemplo, en la declaración del atributo.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private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new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();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 en el constructor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private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UserService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 {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this.mailService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new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();</a:t>
            </a:r>
            <a:b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719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Control "clásico" de la dependencia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Este modelo de control "clásico", en el que la clase dependiente crea los objetos de los que depende, desde el punto de vista de arquitectura de software, tiene algunos inconvenientes: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Alto acoplamiento: la clase dependiente está muy acoplada con las clases de las que depende. No se puede sustituir la dependencia sin modificar la clase dependiente. No podemos cambiar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por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SecureMailService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sin cambiar el código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UserService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Dificultad para probar código independientemente. Para probar la clase dependiente tenemos que, a la vez, probar la dependencia. No podemos probar el método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registerUser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sin, a la vez, probar el método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sendHtmlMail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mailService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929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Control "clásico" de la dependencia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Poca flexibilidad: la creación de objetos internos hace que sea complicado reutilizar la clase en otros contextos, ya que está "atada", "condicionada" a las dependencias que ha creado.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Responsabilidad multiplicada - Violación del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SRP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(Responsabilidad Única): Al crear dependencias, la clase asume una responsabilidad adicional, crear las dependencias. Lo ideal sería que la creación de dependencias fuera responsabilidad de otro.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Difícil configuración y gestión de dependencias en proyectos grandes: a medida que los proyectos crecen hay más complejidad, y mantener dependencias, modificarlas, implica cambios en cascada en el código fuente, que pueden extenderse y provocar errores.</a:t>
            </a:r>
          </a:p>
        </p:txBody>
      </p:sp>
    </p:spTree>
    <p:extLst>
      <p:ext uri="{BB962C8B-B14F-4D97-AF65-F5344CB8AC3E}">
        <p14:creationId xmlns:p14="http://schemas.microsoft.com/office/powerpoint/2010/main" val="23349787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C721D-5DFC-9216-2E5E-2D5B33D53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32716BDC-9D66-D888-3374-A45A134C4323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Inversión de control (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)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2ADE499A-A5B2-A98F-A019-CD9A600FDBA2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Principio de diseño en que se invierte la forma "convencional" o "clásica" de gestionar las dependencias.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clase dependiente ya no crea los objetos de los que depende.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¿Quién los crea? Pues depende de cada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framework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desarrollo, pero lo habitual es que se encargue un componente denominado "contenedor de dependencias"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Dependency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container) o "contenedor de inyección de dependencias" (DI container) o "contenedor de inversión de control"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IoC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container).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Este contenedor es el encargado de crear las dependencias en el momento que son necesarias, y gestionar su ciclo de vida: cuando se crean, cuando se asignan a clases que dependen de ellas, cuando se destruyen, etc.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40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4AE46-F800-3075-F394-279ECCFD4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EF9D615-A9A6-8AF9-E116-763A67959680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Inversión de control (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IoC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) – Puntos clave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5D91151-3358-C5C2-BBBB-CB9620CBD179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Creación e inyección: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contedor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IoC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realiza dos tareas: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Creación de las dependencias, de los objetos.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Pasar los objetos creados a las clases que dependen de ellos. Este paso de instancias se denomina "Inyección de dependencias" (DI)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Cambio en el quien controla las dependencias: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IoC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cada clase debe crear los objetos de los que depende.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IoC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el contenedor es responsable de "inyectar" las dependencias en las clases dependientes cuando son necesarias.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Desacoplamiento: Separar creación e inyección, reduce el acoplamiento, y facilita el reemplazo de dependencias con otras implementaciones. Por ejemplo, para realizar pruebas.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384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15074</TotalTime>
  <Words>1071</Words>
  <Application>Microsoft Office PowerPoint</Application>
  <PresentationFormat>Personalizado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UT1.2 – Programación web 2 – Inversión de control (IoC) – Inyección de dependencias (DI)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José Luis</cp:lastModifiedBy>
  <cp:revision>111</cp:revision>
  <dcterms:created xsi:type="dcterms:W3CDTF">2020-03-19T01:13:35Z</dcterms:created>
  <dcterms:modified xsi:type="dcterms:W3CDTF">2024-11-12T00:00:22Z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