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95" r:id="rId3"/>
    <p:sldId id="300" r:id="rId4"/>
    <p:sldId id="296" r:id="rId5"/>
    <p:sldId id="297" r:id="rId6"/>
    <p:sldId id="303" r:id="rId7"/>
    <p:sldId id="301" r:id="rId8"/>
  </p:sldIdLst>
  <p:sldSz cx="1343977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74" autoAdjust="0"/>
  </p:normalViewPr>
  <p:slideViewPr>
    <p:cSldViewPr snapToGrid="0">
      <p:cViewPr varScale="1">
        <p:scale>
          <a:sx n="93" d="100"/>
          <a:sy n="93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43B74DF7-E64D-441E-A1FE-BA58F3FBE691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Num" idx="10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A00BB6-1805-4BF7-9182-F420BAAB72B9}" type="slidenum">
              <a:rPr lang="es-ES" sz="1400" b="0" strike="noStrike" spc="-1">
                <a:latin typeface="Noto Sans"/>
                <a:ea typeface="DejaVu Sans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2A0A5-F7BC-CE34-8880-A8BF7C33A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3B66D0A2-A633-74E9-D078-108B824DDB46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2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43B14C20-ED61-4917-EA8B-291F640C81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E6D8F71E-6EC8-4372-0E3A-72C894241FD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7786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2A0A5-F7BC-CE34-8880-A8BF7C33A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3B66D0A2-A633-74E9-D078-108B824DDB46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3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43B14C20-ED61-4917-EA8B-291F640C81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E6D8F71E-6EC8-4372-0E3A-72C894241FD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7593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518BB-FC35-21C1-5CC4-DF4354CC9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73B6A92F-3143-7102-3094-BC128E0F9285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4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34C906BE-F604-F6CE-DA4B-5E9BA0138D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F4B919B2-9DFC-1070-0ABB-F2C9FE0E8E1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6342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E2787-091C-4131-14AA-84BE6EAF0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25E44B97-F739-EA4F-519F-C516E854EF31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5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A71DBB25-1BB8-4CCA-70E8-45510C91E4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B261C8E7-794F-D07E-4E50-8E74123B6BC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8295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E2787-091C-4131-14AA-84BE6EAF0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25E44B97-F739-EA4F-519F-C516E854EF31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6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A71DBB25-1BB8-4CCA-70E8-45510C91E4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B261C8E7-794F-D07E-4E50-8E74123B6BC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0500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E2787-091C-4131-14AA-84BE6EAF0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25E44B97-F739-EA4F-519F-C516E854EF31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7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A71DBB25-1BB8-4CCA-70E8-45510C91E4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B261C8E7-794F-D07E-4E50-8E74123B6BC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1762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923D68B-C461-4EE1-8C5D-AB34F58ECF0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2961E18-1B86-4FB6-BBD9-E4DB195240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A37C5AF-A56B-4CA1-BE73-1CC78485A780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4CDFD80-CE5C-4B30-A729-384972449E51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09C478-0B8B-45E8-B175-09C8697BE956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C72B47-5A18-401F-8D32-F2872BF71F1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B0F795-E28B-4BFF-9D03-5408933356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D939157-F857-450B-85C1-E460D19459E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5F6E8B-A8AA-4A80-80A5-C80800AA03C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BCE0D1-A4E8-4278-9D76-6A9C6C655B8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8819497-6725-4572-9810-53A0AC3C6E4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CEE967-FC56-423E-B4E2-C0F9A06BC5A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10367A-9B2A-4DDD-9B19-EFBFFBF775FC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15120" y="4730040"/>
            <a:ext cx="11609280" cy="1660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000" b="0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UT1.2</a:t>
            </a:r>
            <a:r>
              <a:rPr lang="es-ES" sz="40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Programación web</a:t>
            </a:r>
            <a:br>
              <a:rPr sz="4000"/>
            </a:br>
            <a:r>
              <a:rPr lang="es-ES" sz="2800" spc="-1">
                <a:solidFill>
                  <a:srgbClr val="000000"/>
                </a:solidFill>
                <a:latin typeface="Noto Sans"/>
                <a:ea typeface="Noto Sans"/>
              </a:rPr>
              <a:t>4</a:t>
            </a:r>
            <a:r>
              <a:rPr lang="es-ES" sz="2800" b="0" strike="noStrike" spc="-1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– 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Aplicaciones de consola en Spring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Boot</a:t>
            </a:r>
            <a:endParaRPr lang="es-E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0" y="411120"/>
            <a:ext cx="13439520" cy="982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103"/>
              </a:spcBef>
              <a:buNone/>
              <a:tabLst>
                <a:tab pos="0" algn="l"/>
              </a:tabLst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Desarrollo web </a:t>
            </a:r>
            <a:b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en entorno servidor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0" name="CuadroTexto 3"/>
          <p:cNvSpPr/>
          <p:nvPr/>
        </p:nvSpPr>
        <p:spPr>
          <a:xfrm>
            <a:off x="2404440" y="6267960"/>
            <a:ext cx="8567640" cy="98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2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IES Clara del Rey – Madrid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1CE6E7-FE74-D17B-BD8A-6AA0F596FC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03" b="35071"/>
          <a:stretch/>
        </p:blipFill>
        <p:spPr bwMode="auto">
          <a:xfrm>
            <a:off x="1004888" y="1615440"/>
            <a:ext cx="11430000" cy="323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C7230-E6CA-F408-1BBF-49BE36FBA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F8AA4744-408A-6DB4-A6EE-6F89A554D62D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Aplicación mínima Spring 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Boot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9AAF5A3B-7B04-6B92-BE1E-56CF23366923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 se crea una aplicación Spring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Boot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con Spring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Initializr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o con el asistente de IntelliJ o STS, con Maven, sin añadir ninguna clase de dependencias adicionales, se crea un proyecto: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 las dependencias de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org.springframework.boot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spring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boot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-starter – La base de Spring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Boot</a:t>
            </a: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spring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boot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-starter-test – Soporte para test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 un plugin de Maven para dar soporte en el entorno para algunas tareas: arrancar la aplicación, empaquetarla en JAR o WAR, etc.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 una clase que lanza la aplicación Spring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Boot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95331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C7230-E6CA-F408-1BBF-49BE36FBA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F8AA4744-408A-6DB4-A6EE-6F89A554D62D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Clase de la aplicación mínima Spring 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Boot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9AAF5A3B-7B04-6B92-BE1E-56CF23366923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 clase de una aplicación mínima Spring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Boot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es una clase anotada con @SpringBootApplication, con el siguiente código:</a:t>
            </a:r>
          </a:p>
          <a:p>
            <a:pPr>
              <a:spcAft>
                <a:spcPts val="1414"/>
              </a:spcAft>
            </a:pP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@SpringBootApplicationpublic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class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DemoApplication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{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public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static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void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main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String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[]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args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 {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	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SpringApplication.run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DemoApplication.class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args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);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}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}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 nombre de la clase cambiará en función del nombre del proyecto creado. Se puede cambiar sin problemas por el nombre que deseemos. Es muy habitual llamar a esta clase “App” o similar.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 anotación @SpringBootApplication hace que se lance la aplicación.</a:t>
            </a:r>
          </a:p>
        </p:txBody>
      </p:sp>
    </p:spTree>
    <p:extLst>
      <p:ext uri="{BB962C8B-B14F-4D97-AF65-F5344CB8AC3E}">
        <p14:creationId xmlns:p14="http://schemas.microsoft.com/office/powerpoint/2010/main" val="2404672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6E41A-8402-08C5-D89A-E6FCA98E0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AE4B0029-B5B1-934B-5F19-FA82917F9EA8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La anotación @SpringBootApplication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551110C3-A57F-99F3-D0EC-00EE7AC74EDF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 una anotación compuesta que simplifica la configuración.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Combinar tres anotaciones de Spring: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@Configuration: Permite definir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mediante métodos anotados con @Bean dentro de la clase.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@EnableAutoConfiguration: Habilita la configuración automática. Spring intentará configurar automáticamente los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necesarios en función de las dependencias agregadas en el POM.XLM.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@ComponentScan: Activa el escaneo de componentes, buscando otras clases anotadas con @Component, @Service, @Repository, o @Controller dentro del mismo paquete o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subpaquetes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Volveremos a esto cuando veamos qué son y como funcionan los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90710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2EF9B-FDCB-11F6-903D-E9DD7233F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55D26A23-8CB6-A015-DC92-1F269ED88A80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Código en inicio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8CE1ADBF-7D34-5B1C-E158-FBA95069815F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Para ejecutar código al inicio de una aplicación Spring, para realizar alguna tarea inicial, hay dos opciones: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Modificar el método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main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() de la aplicación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Usar clases que implemente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CommandLineRunner</a:t>
            </a: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Aunque las dos son válidas, la diferencia entre una y otra es el momento en que se ejecutan: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Cuando se ejecuta el método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main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puede que no se haya completado la inicialización del contexto de Spring, los distintos componentes de la aplicación.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Cuando se ejecutan los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commandLineRunners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ya se ha inicializado el contexto de Spring, todos los componentes.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6799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2EF9B-FDCB-11F6-903D-E9DD7233F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55D26A23-8CB6-A015-DC92-1F269ED88A80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Código en inicio – 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CommandLineRunner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8CE1ADBF-7D34-5B1C-E158-FBA95069815F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command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line runner es una clase que: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Implementa la interfaz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CommandLineRunner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Esta interfaz tiene un método abstracto “run” que sería, por así decirlo, el equivalente de un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main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() de  un programa Java “clásico”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Está anotada con @Component. Esta anotación, y otras que veremos más adelante, indican a Spring que debe crear un objeto de esa clase.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Cuando se lanza la aplicación, Spring localiza todas las clases que implementan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CommandLineRunner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que tengan una anotación @Component o derivada, y lanza sus métodos run.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Esto se hace después de la inicialización del contexto de Spring.</a:t>
            </a:r>
          </a:p>
        </p:txBody>
      </p:sp>
    </p:spTree>
    <p:extLst>
      <p:ext uri="{BB962C8B-B14F-4D97-AF65-F5344CB8AC3E}">
        <p14:creationId xmlns:p14="http://schemas.microsoft.com/office/powerpoint/2010/main" val="15710285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2EF9B-FDCB-11F6-903D-E9DD7233F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55D26A23-8CB6-A015-DC92-1F269ED88A80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CommandLineRunner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 – Orden de ejecución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8CE1ADBF-7D34-5B1C-E158-FBA95069815F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Cuando hay varios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Command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Line Runners en una aplicación, Spring elige el orden en que se ejecutan los métodos de estas clases. No se garantiza un orden específico.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Para establecer el orden en que se ejecuten los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CommandLineRunners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hay dos opciones: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Usar la anotación @Order. Se indica como parámetro el orden de ejecución que deseamos.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Implementar en el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CommandLineRunner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la interfaz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Ordered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Esta interfaz tiene un método abstracto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getOrder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que tiene que devolver el orden en que se desea ejecutar el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CommandLineRunner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84932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15154</TotalTime>
  <Words>673</Words>
  <Application>Microsoft Office PowerPoint</Application>
  <PresentationFormat>Personalizado</PresentationFormat>
  <Paragraphs>47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Noto Sans</vt:lpstr>
      <vt:lpstr>Symbol</vt:lpstr>
      <vt:lpstr>Times New Roman</vt:lpstr>
      <vt:lpstr>Wingdings</vt:lpstr>
      <vt:lpstr>Office Theme</vt:lpstr>
      <vt:lpstr>UT1.2 – Programación web 4 – Aplicaciones de consola en Spring Boot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subject/>
  <dc:creator>Familia López Lamela</dc:creator>
  <dc:description/>
  <cp:lastModifiedBy>Mª Concepción Fernández</cp:lastModifiedBy>
  <cp:revision>114</cp:revision>
  <dcterms:created xsi:type="dcterms:W3CDTF">2020-03-19T01:13:35Z</dcterms:created>
  <dcterms:modified xsi:type="dcterms:W3CDTF">2024-11-14T17:14:59Z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20</vt:i4>
  </property>
  <property fmtid="{D5CDD505-2E9C-101B-9397-08002B2CF9AE}" pid="3" name="PresentationFormat">
    <vt:lpwstr>Personalizado</vt:lpwstr>
  </property>
  <property fmtid="{D5CDD505-2E9C-101B-9397-08002B2CF9AE}" pid="4" name="Slides">
    <vt:i4>20</vt:i4>
  </property>
</Properties>
</file>