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94" d="100"/>
          <a:sy n="94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71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63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58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87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67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07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7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365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14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90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74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3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64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8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53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79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52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62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Introducción – Sintaxis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Cómo usar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tres formas de utilizar CSS en un documento HTML: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Archivo CSS externo.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más habitual y recomendable.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un elemento &lt;link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="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stylesheet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"&gt;, que enlaza a un fichero .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independiente. Debe ubicarse dentro de la cabecera (&lt;head&gt;).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Bloque de estilos en la página.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un elemento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&gt;. Debe ubicarse en la cabecera.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Estilos en línea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Se usa 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en el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7660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Cómo usar CSS – Fichero externo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461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enlaza con un elemento link: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n-US" sz="2800" spc="-1" dirty="0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&lt;link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rel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="stylesheet"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href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="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estilos.css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" /&gt;</a:t>
            </a:r>
            <a:endParaRPr lang="es-ES" sz="2800" spc="-1" dirty="0">
              <a:solidFill>
                <a:schemeClr val="accent1">
                  <a:lumMod val="75000"/>
                </a:schemeClr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 la forma recomendada de utilizar CSS. Se recomienda poner estos elementos lo antes posible dentro de &lt;head&gt;, para que se apliquen antes de que se carguen scripts contenido.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 enlazar más de una hoja de estilos. En este caso, el orden es importante. Los estilos se aplican en el orden en que se declaran, y los últimos en declararse pueden sobrescribir los que se declararon primero.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principal ventaja de las hojas de estilo externas es que centralizamos el aspecto de la web, y con modificar un solo fichero podemos modificar el aspecto de múltiples páginas.</a:t>
            </a:r>
          </a:p>
        </p:txBody>
      </p:sp>
    </p:spTree>
    <p:extLst>
      <p:ext uri="{BB962C8B-B14F-4D97-AF65-F5344CB8AC3E}">
        <p14:creationId xmlns:p14="http://schemas.microsoft.com/office/powerpoint/2010/main" val="41055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Cómo usar CSS – Bloque de estilos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declaran los estilos con un elemento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n-US" sz="2800" spc="-1" dirty="0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&lt;style&gt;</a:t>
            </a:r>
            <a:b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div { background: red; color: white;}</a:t>
            </a:r>
            <a:b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&lt;/style&gt;</a:t>
            </a:r>
            <a:endParaRPr lang="es-ES" sz="2800" spc="-1" dirty="0">
              <a:solidFill>
                <a:schemeClr val="accent1">
                  <a:lumMod val="75000"/>
                </a:schemeClr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servir para cosas puntuales, pero no es lo más recomendado.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provocar una repetición de reglas de estilo en distintas páginas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Aumenta el peso (tamaño) de los documentos HTML.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También es más lenta la carga de la página, porque no se cachean.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tiene que estar dentro de &lt;head&gt;, pero funcionará da igual donde lo pongamos. El problema de colocarlo fuera de &lt;head&gt; es que puede producirse un "flash" de contenido sin estilos, hasta que se cargan.</a:t>
            </a:r>
          </a:p>
        </p:txBody>
      </p:sp>
    </p:spTree>
    <p:extLst>
      <p:ext uri="{BB962C8B-B14F-4D97-AF65-F5344CB8AC3E}">
        <p14:creationId xmlns:p14="http://schemas.microsoft.com/office/powerpoint/2010/main" val="217267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Cómo usar CSS – Estilos en línea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el atributo global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en los elementos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&lt;p style="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color:red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"&gt;Este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texto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será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 rojo&lt;/p&gt;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global, se puede aplicar a cualquier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pueden poner varios estilos separados por punto y coma ";"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&lt;p style="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background:gray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;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color:red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"&gt;Este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texto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 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será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 rojo&lt;/p&gt;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nuevo, puede servir para cosas puntuales, pero no es lo más recomendado. Siempre se prefiere el uso de una hoja de estilos externa.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problemas potenciales son los mismos que con el elemento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&gt;, puede provocar una repetición de reglas de estilo en distintas páginas y aumenta el peso (tamaño) de los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331720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hoja de estilos está formada por reglas, que el navegador aplica a los diferentes elementos.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regla CSS tiene dos partes, un selector y una o más declaraciones. Si hay más de una declaración se separan por punto y coma.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9" y="3979077"/>
            <a:ext cx="9531542" cy="25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3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selector indica a que elemento o elementos del documento HTML se debe aplicar el estilo.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continuación, se ponen llaves para agrupar todas las declaraciones asociadas al selector.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Cada una de las declaraciones tienen la forma “propiedad: valor”. Las declaraciones pueden estar en la misma línea o en varias.</a:t>
            </a: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9" y="1329182"/>
            <a:ext cx="9531542" cy="25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– Comentarios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385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comentarios en CSS comienzan con “/*” y se cierran con “*/”. Igual que los comentarios de varias líneas en Java.</a:t>
            </a:r>
          </a:p>
          <a:p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CSS en una línea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CSS 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 varias líneas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se pueden hacer comentarios de una línea al estilo Java ( // ). Si queremos añadir comentarios a una declaración, lo haremos con /**/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a la declaración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825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-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Establece fuente para el cuerpo de la página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Todos los párrafos con fondo morado y texto azul claro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rebeccapurple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Elementos de lista (</a:t>
            </a:r>
            <a:r>
              <a:rPr lang="es-E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con borde, una separación del contenido respecto al borde y un margen que los separa del resto de elementos.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7206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– Reglas @ (at-rules)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ciertas directivas CSS que empiezan con el símbolo @ (at-rules)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Estas reglas o directivas tienen múltiples y variadas utilidades, y veremos algunas más adelante. De momento, vamos a ver sólo @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import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@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import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permite importar reglas desde otra hoja de estilo.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r>
              <a:rPr lang="es-E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reset.css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colores.css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https://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cdn.jsdelivr.net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bootstrap@5.3.2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								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s-E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bootstrap.min.css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1213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– Recomendaciones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fichero CSS puede estar formado por varios cientos de reglas.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medida que un fichero CSS crece se hace más difícil de leer y mantener.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 igual que en otros lenguajes, hay una serie de buenas prácticas que ayudan a leer y mantener el código CSS. Las dos más importantes: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cada regla CSS, escribe una declaración por línea.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Mantén el documento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indentado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Esto, en VS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es muy fácil de conseguir. Basta con que pidáis a VS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que formatee el código con el menú contextual (botón derecho)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 activar el formateo automático al guardar un documento. Se hace en File &gt;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Preferences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&gt;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Settings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buscar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Format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Save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También puede ser útil activar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Format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Paste"</a:t>
            </a:r>
          </a:p>
        </p:txBody>
      </p:sp>
    </p:spTree>
    <p:extLst>
      <p:ext uri="{BB962C8B-B14F-4D97-AF65-F5344CB8AC3E}">
        <p14:creationId xmlns:p14="http://schemas.microsoft.com/office/powerpoint/2010/main" val="19328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la semántica a la presentación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Ya hemos estudiado HTML, y hemos visto que: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Arial"/>
              </a:rPr>
              <a:t>Es un lenguaje de marcado, que trabaja en modo texto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Arial"/>
              </a:rPr>
              <a:t>Usa etiquetas (tags) que se añaden al contenido para estructurarlo</a:t>
            </a:r>
            <a:endParaRPr lang="es-E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Arial"/>
              </a:rPr>
              <a:t>Se centra en la semántica, en el significado y organización del contenido, no en el aspecto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0" strike="noStrike" spc="-1" dirty="0">
                <a:latin typeface="Arial"/>
              </a:rPr>
              <a:t>Aunque se centra en el contenido, hemos podido ver que por defecto muestra ciertos elementos con cierto aspecto, por ejemplo: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Arial"/>
              </a:rPr>
              <a:t>Encabezados (</a:t>
            </a:r>
            <a:r>
              <a:rPr lang="es-ES" sz="2800" b="0" strike="noStrike" spc="-1" dirty="0" err="1">
                <a:latin typeface="Arial"/>
              </a:rPr>
              <a:t>h1</a:t>
            </a:r>
            <a:r>
              <a:rPr lang="es-ES" sz="2800" b="0" strike="noStrike" spc="-1" dirty="0">
                <a:latin typeface="Arial"/>
              </a:rPr>
              <a:t> – </a:t>
            </a:r>
            <a:r>
              <a:rPr lang="es-ES" sz="2800" b="0" strike="noStrike" spc="-1" dirty="0" err="1">
                <a:latin typeface="Arial"/>
              </a:rPr>
              <a:t>h6</a:t>
            </a:r>
            <a:r>
              <a:rPr lang="es-ES" sz="2800" b="0" strike="noStrike" spc="-1" dirty="0">
                <a:latin typeface="Arial"/>
              </a:rPr>
              <a:t>) en negrita y con tamaño en función de su nivel.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Arial"/>
              </a:rPr>
              <a:t>Elemento </a:t>
            </a:r>
            <a:r>
              <a:rPr lang="es-ES" sz="2800" b="0" strike="noStrike" spc="-1" dirty="0" err="1">
                <a:latin typeface="Arial"/>
              </a:rPr>
              <a:t>address</a:t>
            </a:r>
            <a:r>
              <a:rPr lang="es-ES" sz="2800" b="0" strike="noStrike" spc="-1" dirty="0">
                <a:latin typeface="Arial"/>
              </a:rPr>
              <a:t> en cursiva (o itálica).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latin typeface="Arial"/>
              </a:rPr>
              <a:t>Vamos a aprender a definir el aspecto de los elementos HTML que no tienen estilo, y a modificar el aspecto por defecto de aquellos que ya lo tengan.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– Convención para id y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atributos id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son muy importantes al definir reglas y selectores CSS (y JavaScript)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Aunque no es obligatorio, se recomienda usar la notación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lower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-kebab-case para el valor de los atributos id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recomendado: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"newProducts"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"newProductsHeader"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&gt;&lt;h2&gt;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&lt;/h2&gt;&lt;/header&gt;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Recomendado: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"new-products"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"new-products-header"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&gt;&lt;h2&gt;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&lt;/h2&gt;&lt;/header&gt;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283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2923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es un lenguaje, no de programación, pero sigue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siendo un lenguaje.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 un lenguaje declarativo (no imperativo), que define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(declara) el aspecto de los elementos de una página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web.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También se puede utilizar CSS con otros tipos de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documentos, no solo con HTML. También se puede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usar con XML, por ejemplo.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Creado el año 1996, su estándar, como el del HTML,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 define y lo mantiene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W3C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World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Wide Web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consortium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C3CFAEA-8C86-F5BD-1FA7-5465F9FC8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069" y="1836597"/>
            <a:ext cx="2776057" cy="38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han publicado, desde 1996, tres especificaciones de CSS: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1 – La primera versión oficial. Diciembre de 1996.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2 – Mayo de 1998.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2.1 – Junio de 2011.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3 – No se puede dar una fecha específica, porque cambió la forma de especificar el estándar.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había crecido mucho, y era poco operativo mantener todas las características en una sola especificación.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Así que se partió la especificación en múltiples especificaciones más pequeñas, y se han ido añadiendo otras.</a:t>
            </a:r>
          </a:p>
        </p:txBody>
      </p:sp>
    </p:spTree>
    <p:extLst>
      <p:ext uri="{BB962C8B-B14F-4D97-AF65-F5344CB8AC3E}">
        <p14:creationId xmlns:p14="http://schemas.microsoft.com/office/powerpoint/2010/main" val="34338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231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habrá una especificación CSS 4.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 que ocurre es que cada una de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especificaciones "menores",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denominadas "módulo", crece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forma independiente.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ejemplo, el módulo de color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ya tiene propuesto un candidato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estándar para el nivel 4, y hay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borrador del nivel 5.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buscar distintos módulos y sus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versiones (no solo CSS):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https://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www.w3.org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TR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44FF92E0-4F0C-E458-5DCA-DF94E178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68" y="990573"/>
            <a:ext cx="6253872" cy="62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461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son las siglas de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Cascading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Style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Sheets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", hojas de estilo en cascada.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Con CSS se crean hojas de estilo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sheets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para definir la presentación de un documento HTML cuando se visualiza en un navegador.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Antes de la existencia y generalización de CSS, toda la presentación, el aspecto, se debía realizar usando ciertos atributos y elementos de HTML.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mayoría de estos atributos y elementos están obsoletos o desaconsejados hoy día, y por eso no los hemos visto en la parte de HTML. Por ejemplo, el elemento "&lt;center&gt;", o los atributos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bgcolor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",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",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width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o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heigth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8391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palabra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cascading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o "en cascada" se refiere a la forma en la que aplican los estilos sobre los elementos.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estilos para un elemento se aplican uno detrás de otro, de forma que sobre los cambios que introduce un estilo, se aplican los del siguiente, luego el siguiente, y así sucesivamente.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orden en que se aplican los estilos se determina por cuatro factores: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Posición y orden del estilo. El orden en que aparecen los estilos.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Especificidad. Hay estilos que aplican a muy pocos elementos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y otros a muchos o incluso a todos los elementos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 una página.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Origen: si es un estilo en línea o viene de una hoja de estilos externa.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Importancia: podemos elegir priorizar unos estilos frente a otros</a:t>
            </a:r>
          </a:p>
        </p:txBody>
      </p:sp>
    </p:spTree>
    <p:extLst>
      <p:ext uri="{BB962C8B-B14F-4D97-AF65-F5344CB8AC3E}">
        <p14:creationId xmlns:p14="http://schemas.microsoft.com/office/powerpoint/2010/main" val="28337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Ventajas de usar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principales ventajas de usar CSS frente a otros sistemas de formato de documentos son: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Gestión centralizada de los estilos de un solo  punto. Esto implica: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Ahorro de tiempo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Más fácil mantenimiento y detección de errores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Carga más rápida de las páginas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Más control sobre los estilos que con sólo HTML. Mucho más flexible.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Mejor soporte por distintos dispositivos, incluyendo navegadores dentro de dispositivos móviles. Se puede comprobar el soporte  de los navegadores a las a distintas características en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https://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caniuse.com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3164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Cosas que se pueden hacer con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Con CSS se pueden hacer, entre otras, las siguientes cosas: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Modificar el aspecto por defecto de los elementos HTML.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Transformar elementos cambiando su tamaño (escalado), rotándolo, sesgándolo, …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Crear animaciones y efectos sin el uso de Java o JavaScript.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Hacer que una web sea responsive, haciendo que se adapte a los móviles, o a otros dispositivos de mayor tamaño.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Crear versiones para imprimir de una página.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139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2069</Words>
  <Application>Microsoft Office PowerPoint</Application>
  <PresentationFormat>Personalizado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UT03 – CSS 1 – Introducción – Sintaxis</vt:lpstr>
      <vt:lpstr>De la semántica a la presentación</vt:lpstr>
      <vt:lpstr>CSS</vt:lpstr>
      <vt:lpstr>CSS</vt:lpstr>
      <vt:lpstr>CSS </vt:lpstr>
      <vt:lpstr>CSS</vt:lpstr>
      <vt:lpstr>CSS</vt:lpstr>
      <vt:lpstr>Ventajas de usar CSS</vt:lpstr>
      <vt:lpstr>Cosas que se pueden hacer con CSS</vt:lpstr>
      <vt:lpstr>Cómo usar CSS</vt:lpstr>
      <vt:lpstr>Cómo usar CSS – Fichero externo</vt:lpstr>
      <vt:lpstr>Cómo usar CSS – Bloque de estilos</vt:lpstr>
      <vt:lpstr>Cómo usar CSS – Estilos en línea</vt:lpstr>
      <vt:lpstr>Sintaxis CSS</vt:lpstr>
      <vt:lpstr>Sintaxis CSS</vt:lpstr>
      <vt:lpstr>Sintaxis CSS – Comentarios </vt:lpstr>
      <vt:lpstr>Sintaxis CSS - Ejemplos</vt:lpstr>
      <vt:lpstr>Sintaxis CSS – Reglas @ (at-rules)</vt:lpstr>
      <vt:lpstr>Sintaxis CSS – Recomendaciones </vt:lpstr>
      <vt:lpstr>Sintaxis CSS – Convención para id y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87</cp:revision>
  <dcterms:created xsi:type="dcterms:W3CDTF">2020-03-19T01:13:35Z</dcterms:created>
  <dcterms:modified xsi:type="dcterms:W3CDTF">2023-12-13T12:14:05Z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