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76" r:id="rId4"/>
    <p:sldId id="277" r:id="rId5"/>
    <p:sldId id="278" r:id="rId6"/>
    <p:sldId id="258" r:id="rId7"/>
    <p:sldId id="279" r:id="rId8"/>
    <p:sldId id="280" r:id="rId9"/>
    <p:sldId id="281" r:id="rId10"/>
    <p:sldId id="282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83" r:id="rId20"/>
    <p:sldId id="284" r:id="rId21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60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58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8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81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81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06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6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25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8741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93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67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0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71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3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15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12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16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33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Primeras propiedades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div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span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Elemento con clase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538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seleccionar los elementos de cierto tipo con una misma clase CSS. Se usa el nombre del elemento, seguido del punto (.) y la clase CSS.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párrafo con la clase CSS "destacado":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&lt;p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ipsum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celda con las clases "dato", "fondo-amarillo" y "destacado".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&lt;td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"dato fondo-amarillo"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3589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Con .destacado seleccionaríamos el p y la celda. Si sólo queremos seleccionar el párrafo destacado usaríamos: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p.destacado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16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Por atributo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seleccionar los elementos que tengan cierto atributo, o que tengan un atributo con cierto valor.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usan los corchetes, para indicar el atributo que buscamos, y si añadimos un = dentro, podemos buscar un valor de atributo específico.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 combinar con el nombre de elemento u otros selectores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Todos los elementos con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disabled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disabled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los enlaces que tienen un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title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a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400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los enlaces que abren en ventana nueva (target="_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blank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")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a[target="_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"] 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... }</a:t>
            </a:r>
          </a:p>
        </p:txBody>
      </p:sp>
    </p:spTree>
    <p:extLst>
      <p:ext uri="{BB962C8B-B14F-4D97-AF65-F5344CB8AC3E}">
        <p14:creationId xmlns:p14="http://schemas.microsoft.com/office/powerpoint/2010/main" val="144562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Regla para varios selectores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9845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Si tenemos que aplicar las mismas declaraciones a varios selectores, se pueden separar estos (los selectores) por comas.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pc="-1" dirty="0">
                <a:solidFill>
                  <a:srgbClr val="000000"/>
                </a:solidFill>
                <a:effectLst/>
                <a:latin typeface="Noto Sans"/>
                <a:ea typeface="Noto Sans"/>
              </a:rPr>
              <a:t>Por ejemplo, poner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letra de color rojo a los p, a los enlaces con target _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blank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y a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"destacado":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p, 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a[target="_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"], 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li.destacado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Aunque no es obligatorio, se recomienda poner cada selector en una línea independiente, para que sea más fácil de leer. </a:t>
            </a:r>
          </a:p>
        </p:txBody>
      </p:sp>
    </p:spTree>
    <p:extLst>
      <p:ext uri="{BB962C8B-B14F-4D97-AF65-F5344CB8AC3E}">
        <p14:creationId xmlns:p14="http://schemas.microsoft.com/office/powerpoint/2010/main" val="308373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Combinando selectores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Además del ".", hay otras formas de combinar selectores, según lo que estemos buscando. Se usa un símbolo entre dos selectores para definir la relación de los elementos seleccionados.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Vamos a ver los siguientes: descendiente, hijo, hermanos, hermano adyacente. Para ello vamos a basarnos en este HTML: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-1"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pagina1.html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Página 1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-2"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pagina2.html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Página 2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-3"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pagina3.html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Página 3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-4"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pagina4.html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Página 4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7747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Combinando selectores – Descendiente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61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seleccionar elementos que son descendientes (no necesariamente hijos directos) de otros elementos.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el espacio para seleccionar combinar los selectores.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Según el HTML anterior, para seleccionar los enlaces dentro de la navegación: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dentro de la navegación: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</a:rPr>
              <a:t>Aunque los enlaces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 los elementos de lista no sean hijos directos de la navegación, se seleccionan porque son descendientes (nietos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y bisnietos los a)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</a:rPr>
              <a:t>. 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6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Combinando selectores – Hijo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277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seleccionar elementos que son descendientes (no necesariamente hijos directos) de otros elementos.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el símbolo "&gt;" para combinar los selectores.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Según el HTML anterior, para seleccionar los enlaces dentro de la navegación: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/* No selecciona nada */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dentro de UL: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</a:rPr>
              <a:t>ste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</a:rPr>
              <a:t> selector permite afinar más lo que queremos seleccionar que el selector descendiente. 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Combinando selectores – Hermano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694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seleccionar elementos que son hermanos, están al mismo nivel que un elemento, y a continuación de este.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el símbolo "~" para combinar los selectores.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Según el HTML anterior, para seleccionar los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hermanos del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-2":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li.item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-2 ~ 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Selecciona TODOS los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que son hermanos del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con clase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-2", y que están DESPUÉS que él. Los anteriores NO se seleccionan, aunque sean también sus hermanos, porque están al mismo nivel.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Importante, en este caso todos los elementos son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pero pueden ser hermanos elementos con distinto tag. </a:t>
            </a:r>
          </a:p>
        </p:txBody>
      </p:sp>
    </p:spTree>
    <p:extLst>
      <p:ext uri="{BB962C8B-B14F-4D97-AF65-F5344CB8AC3E}">
        <p14:creationId xmlns:p14="http://schemas.microsoft.com/office/powerpoint/2010/main" val="251608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Combinando selectores – Adyacente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815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seleccionar elementos que son hermanos, están al mismo nivel que un elemento, pero justo al lado del elemento deseado, y a continuación de este.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el símbolo "+" para combinar los dos selectores.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Según el HTML anterior, para seleccionar el elemento adyacente al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-2", y posterior a él: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li.item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-2 + 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Selecciona SOLO el siguiente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al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-2", es decir,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li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-3". No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-1 ni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-4. Igual que ~, sólo selecciona el adyacente que está DESPUÉS que el primer selector. El anterior NO se selecciona, aunque sea también sus hermano.</a:t>
            </a:r>
          </a:p>
        </p:txBody>
      </p:sp>
    </p:spTree>
    <p:extLst>
      <p:ext uri="{BB962C8B-B14F-4D97-AF65-F5344CB8AC3E}">
        <p14:creationId xmlns:p14="http://schemas.microsoft.com/office/powerpoint/2010/main" val="87891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Algunas propiedades básicas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61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Aunque iremos viendo las propiedades según su ámbito de aplicación, vamos a ver algunas que pueden ser útiles para ir practicando.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fuentes: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Font-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family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cambia la fuente del texto. Puede ser una o varias fuentes.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Font-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size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cambia el tamaño del texto.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Font-weight: cambia el peso del texto (negrita/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o ligera/light)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fondos y bordes: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Background-color: cambia el color de fondo de un elemento.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Border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establece el borde del elemento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Width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height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ancho y alto de un elemento. No siempre aplican, veremos más adelante cuándo sí y cuando no.</a:t>
            </a:r>
          </a:p>
        </p:txBody>
      </p:sp>
    </p:spTree>
    <p:extLst>
      <p:ext uri="{BB962C8B-B14F-4D97-AF65-F5344CB8AC3E}">
        <p14:creationId xmlns:p14="http://schemas.microsoft.com/office/powerpoint/2010/main" val="385096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Elementos sin carga semántica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30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Hasta ahora hemos escrito HTML que siempre era semántico. Cada elemento tiene un propósito y un significado.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Pero para maquetar, para dar estilos y distribuir el contenido, a veces hay que agrupar elementos dentro de un contenedor, o hay que diferenciar una parte de texto sin dar significado.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esto podemos usar: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Elemento en bloque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div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Su nombre viene de "división". Sirve para agrupar elementos HTML que necesitamos juntos para maquetar.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Elemento en línea &lt;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&gt;. Su nombre viene del verbo inglés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(abarcar, extenderse). Sirve para rodear una parte de texto u otros elementos en línea para agruparlos y poder dar estilos.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183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hoja de estilos está formada por reglas, que el navegador aplica a los diferentes elementos.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regla CSS tiene dos partes, un selector y una o más declaraciones. Si hay más de una declaración se separan por punto y coma.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9" y="3979077"/>
            <a:ext cx="9531542" cy="25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selector indica a que elemento o elementos del documento HTML se debe aplicar el estilo.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continuación, se ponen llaves para agrupar todas las declaraciones asociadas al selector.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Cada una de las declaraciones tienen la forma “propiedad: valor”. Las declaraciones pueden estar en la misma línea o en varias.</a:t>
            </a: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9" y="1329182"/>
            <a:ext cx="9531542" cy="25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 – Comentarios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385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comentarios en CSS comienzan con “/*” y se cierran con “*/”. Igual que los comentarios de varias líneas en Java.</a:t>
            </a:r>
          </a:p>
          <a:p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CSS en una línea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CSS 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 varias líneas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se pueden hacer comentarios de una línea al estilo Java ( // ). Si queremos añadir comentarios a una declaración, lo haremos con /**/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Comentario a la declaración */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5217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Universal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923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selector universal se puede utilizar para que se apliquen estilos a todos los elementos.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utiliza el símbolo *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esta regla elimina el margen y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padding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(relleno) en todos los elementos. Además, cambia el espaciado entre líneas para aumentarlo un 50%.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150%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7829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De elemento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507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aplicar estilos a todas las ocurrencias de un elemento HTML, a todas las ocurrencias de las 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utiliza el nombre del elemento al que queremos aplicar el estilo.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todos los párrafos con el texto en color gris.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todos los enlaces con el texto en tamaño de 30 píxeles</a:t>
            </a: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1353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Por Id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155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especificar reglas para un elemento específico, usando su atributo “id”.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id es uno de los atributos generales que cualquier elemento HTML puede tener. Y no puede haber dos elementos con el mismo id en una página.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 la almohadilla (#) seguida del Id del elemento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subrayado de olas en un elemento con id "enlace-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google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#enlace-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wavy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ancho de 300 píxeles en un elemento con id "mas-ancho"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#mas-ancho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2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Por clase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1999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permite asignar a un elemento una o más clases CSS.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párrafo con la clase CSS "destacado":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&lt;p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"destacado"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ipsum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pt-B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celda con las clases "dato" y "fondo-amarillo".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&lt;td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"dato fondo-amarillo"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3589</a:t>
            </a:r>
            <a:r>
              <a:rPr lang="it-IT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se pueden escribir tantas clases como sean necesarias, y al elemento aplicado se le aplicarán todas las reglas definidas. Si hay reglas para varias clases, se aplicarán varias reglas.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diferencia del id, que tiene que ser único, en un documento HTML puede haber múltiples elementos con el mismo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5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Selectores básicos – Por clase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9845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utiliza el punto (.) seguido del nombre de la clase CSS a la que deseamos aplicar la regla.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Según los ejemplos HTML anteriores: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Regla para la clase "destacado":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.destacado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Regla para las clases "dato" y "fondo-amarillo":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.dato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.fondo-amarillo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2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ffff00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En este caso, a la celda con las dos clases CSS se le aplicarán las dos reglas, la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"dato" y la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"fondo-amarillo".</a:t>
            </a:r>
          </a:p>
        </p:txBody>
      </p:sp>
    </p:spTree>
    <p:extLst>
      <p:ext uri="{BB962C8B-B14F-4D97-AF65-F5344CB8AC3E}">
        <p14:creationId xmlns:p14="http://schemas.microsoft.com/office/powerpoint/2010/main" val="35211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10559</TotalTime>
  <Words>1942</Words>
  <Application>Microsoft Office PowerPoint</Application>
  <PresentationFormat>Personalizado</PresentationFormat>
  <Paragraphs>177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UT03 – CSS 2 – Selectores básicos – Primeras propiedades – div y span</vt:lpstr>
      <vt:lpstr>Sintaxis CSS</vt:lpstr>
      <vt:lpstr>Sintaxis CSS</vt:lpstr>
      <vt:lpstr>Sintaxis CSS – Comentarios </vt:lpstr>
      <vt:lpstr>Selectores básicos – Universal</vt:lpstr>
      <vt:lpstr>Selectores básicos – De elemento</vt:lpstr>
      <vt:lpstr>Selectores básicos – Por Id</vt:lpstr>
      <vt:lpstr>Selectores básicos – Por clase CSS</vt:lpstr>
      <vt:lpstr>Selectores básicos – Por clase CSS</vt:lpstr>
      <vt:lpstr>Selectores básicos – Elemento con clase CSS</vt:lpstr>
      <vt:lpstr>Selectores básicos – Por atributo</vt:lpstr>
      <vt:lpstr>Regla para varios selectores</vt:lpstr>
      <vt:lpstr>Combinando selectores</vt:lpstr>
      <vt:lpstr>Combinando selectores – Descendiente </vt:lpstr>
      <vt:lpstr>Combinando selectores – Hijo </vt:lpstr>
      <vt:lpstr>Combinando selectores – Hermano </vt:lpstr>
      <vt:lpstr>Combinando selectores – Adyacente </vt:lpstr>
      <vt:lpstr>Algunas propiedades básicas</vt:lpstr>
      <vt:lpstr>Elementos sin carga semántica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90</cp:revision>
  <dcterms:created xsi:type="dcterms:W3CDTF">2020-03-19T01:13:35Z</dcterms:created>
  <dcterms:modified xsi:type="dcterms:W3CDTF">2023-12-15T15:59:17Z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