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6" r:id="rId4"/>
    <p:sldId id="258" r:id="rId5"/>
    <p:sldId id="278" r:id="rId6"/>
    <p:sldId id="279" r:id="rId7"/>
    <p:sldId id="280" r:id="rId8"/>
    <p:sldId id="281" r:id="rId9"/>
    <p:sldId id="282" r:id="rId10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67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163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99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94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98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577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59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UT03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36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CSS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3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Variables y funciones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Lenguajes de marcas y sistemas </a:t>
            </a:r>
            <a:br>
              <a:rPr sz="4400" dirty="0"/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 gestión de la información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91" name="Imagen 5" descr="Texto&#10;&#10;Descripción generada automáticamente con confianza media"/>
          <p:cNvPicPr/>
          <p:nvPr/>
        </p:nvPicPr>
        <p:blipFill>
          <a:blip r:embed="rId3"/>
          <a:stretch/>
        </p:blipFill>
        <p:spPr>
          <a:xfrm>
            <a:off x="4641840" y="1677240"/>
            <a:ext cx="4155480" cy="276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Sintaxis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60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Reglas CSS: selector y una o más declaraciones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Selector indica a que elemento o elementos del documento HTML se debe aplicar el estilo.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Cada una de las declaraciones tienen la forma “propiedad: valor”. Las declaraciones pueden estar en la misma línea o en varias.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Las declaraciones indican qué estilos queremos aplicar a los elementos seleccionados.</a:t>
            </a:r>
          </a:p>
        </p:txBody>
      </p:sp>
      <p:pic>
        <p:nvPicPr>
          <p:cNvPr id="2" name="Imagen 1" descr="Diagrama, Texto&#10;&#10;Descripción generada automáticamente">
            <a:extLst>
              <a:ext uri="{FF2B5EF4-FFF2-40B4-BE49-F238E27FC236}">
                <a16:creationId xmlns:a16="http://schemas.microsoft.com/office/drawing/2014/main" id="{A8EC09A9-EB9A-421D-9EA8-789029E68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31" y="1833039"/>
            <a:ext cx="7264836" cy="194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Variables CSS (CSS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Custom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Properties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 veces en CSS tenemos que repetir un valor numérico muchas veces.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Por ejemplo, imaginemos que queremos utilizar el ancho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200px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(200 píxeles) en múltiples reglas.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Tendremos una hoja de estilos con el valor en muchos sitios. Si tenemos que cambiarlo, por ejemplo, por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225px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tendremos que reemplazarlo en múltiples reglas. Pero teniendo cuidado de no reemplazar otros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200px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que se refieran a otra cosa.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O podemos usar variables CSS, que permiten: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Definir un valor en un único punto, y reutilizarlo muchas veces.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Cambiar el valor siempre que queramos sin miedo a efectos laterales.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Tener un código CSS más semántico, más fácil de leer</a:t>
            </a:r>
          </a:p>
        </p:txBody>
      </p:sp>
    </p:spTree>
    <p:extLst>
      <p:ext uri="{BB962C8B-B14F-4D97-AF65-F5344CB8AC3E}">
        <p14:creationId xmlns:p14="http://schemas.microsoft.com/office/powerpoint/2010/main" val="7782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Variables CSS – Definición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98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definir una variable CSS, tenemos que definirla: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Dentro de una regla para el elemento que queremos que aplique. En muchas ocasiones este elemento será toda la página 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o :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root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Con el nombre que queramos, pero siempre precedido de dos guiones (--)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variables para toda la página que definen el ancho de los botones medianos, y el fondo de todos los botones: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-back-color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-mediano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oto Sans"/>
                <a:ea typeface="Noto Sans"/>
              </a:rPr>
              <a:t>Los nombres de las variables los hemos elegido, no son propiedades CSS existentes, aunque pueda parecerlo.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98540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Variables CSS – Uso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231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usar una variable CSS se utiliza la función "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var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". 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Esta función recibe como parámetro el nombre de la variable CSS (incluidos los guiones --) y devuelve el valor asignado.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Ejemplos: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-back-color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b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.mediano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    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s-E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s-E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-mediano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El navegador usará los valores asignados previamente a las variables cuando tenga que calcular los estilos de los distintos elementos.</a:t>
            </a:r>
          </a:p>
        </p:txBody>
      </p:sp>
    </p:spTree>
    <p:extLst>
      <p:ext uri="{BB962C8B-B14F-4D97-AF65-F5344CB8AC3E}">
        <p14:creationId xmlns:p14="http://schemas.microsoft.com/office/powerpoint/2010/main" val="158734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Variables CSS – Ámbito (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scope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48614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Al definir la variable, se puede establecer su ámbito, aquellos elementos en los que tendrá valor.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Ejemplo: variables definidas para distintos ámbitos: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los elementos de tipo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blockquote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  <a:p>
            <a:pPr lvl="1">
              <a:spcBef>
                <a:spcPts val="601"/>
              </a:spcBef>
              <a:spcAft>
                <a:spcPts val="601"/>
              </a:spcAft>
            </a:pP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blockquote</a:t>
            </a: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blockquote-right-margin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los elementos con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class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"cita-autor"</a:t>
            </a:r>
          </a:p>
          <a:p>
            <a:pPr lvl="1">
              <a:spcBef>
                <a:spcPts val="601"/>
              </a:spcBef>
              <a:spcAft>
                <a:spcPts val="601"/>
              </a:spcAft>
            </a:pPr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.cita-autor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margin-left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Para cualquier elemento de la página (todo el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html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lvl="1">
              <a:spcBef>
                <a:spcPts val="601"/>
              </a:spcBef>
              <a:spcAft>
                <a:spcPts val="601"/>
              </a:spcAft>
            </a:pP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--back-color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teal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endParaRPr lang="es-ES" sz="28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9532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Variables CSS – Ámbito (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scope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) – Aplicación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Esto permite sobrescribir valores de variables. Por ejemplo, con este HTML y CSS, podemos tener valores distintos para una misma variable en cada una de las secciones de un documento HTML.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C6BC923-744A-952D-BE22-2310D77C7D67}"/>
              </a:ext>
            </a:extLst>
          </p:cNvPr>
          <p:cNvSpPr/>
          <p:nvPr/>
        </p:nvSpPr>
        <p:spPr>
          <a:xfrm>
            <a:off x="482760" y="2666220"/>
            <a:ext cx="6552522" cy="42304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sect1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sect2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&lt;section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sect3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&lt;/section&gt;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------------------------------------</a:t>
            </a: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section-padding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sect1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section-padding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s-E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ES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sect3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E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s-E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section-padding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s-ES" sz="2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s-E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endParaRPr lang="es-ES" sz="2400" spc="-1" dirty="0">
              <a:solidFill>
                <a:srgbClr val="000000"/>
              </a:solidFill>
              <a:latin typeface="Noto Sans"/>
              <a:ea typeface="Noto Sans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73E8BE16-7577-2163-4359-B28B5ED6260C}"/>
              </a:ext>
            </a:extLst>
          </p:cNvPr>
          <p:cNvSpPr/>
          <p:nvPr/>
        </p:nvSpPr>
        <p:spPr>
          <a:xfrm>
            <a:off x="7238306" y="2804231"/>
            <a:ext cx="5253811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La variable </a:t>
            </a:r>
            <a:b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"--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section-padding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" valdrá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100px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para todas las secciones, pero para la sección 1 y 3 su valor será de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80px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, por la cascada.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Veremos esto de la cascada más adelante.</a:t>
            </a:r>
          </a:p>
        </p:txBody>
      </p:sp>
    </p:spTree>
    <p:extLst>
      <p:ext uri="{BB962C8B-B14F-4D97-AF65-F5344CB8AC3E}">
        <p14:creationId xmlns:p14="http://schemas.microsoft.com/office/powerpoint/2010/main" val="8675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Funciones CSS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/>
          <p:cNvSpPr/>
          <p:nvPr/>
        </p:nvSpPr>
        <p:spPr>
          <a:xfrm>
            <a:off x="482760" y="1282680"/>
            <a:ext cx="12473640" cy="57539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Una función CSS nos permiten realizar cálculos dentro de nuestro código CSS, como si de un lenguaje de programación se tratara.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Hay funciones para múltiples usos: matemáticas, control de tiempo en animaciones, para transformar elementos, para aplicar filtros gráficos a los elementos, para calcular colores, etc.</a:t>
            </a: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Ejemplos de alguna función matemática: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calc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(). Operaciones con dimensiones. Ejemplo: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calc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0.2rem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+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50px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max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() y min(). Máximo o mínimo de dos valores.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mod(). Módulo, resto de la división entera.</a:t>
            </a: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attr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(). Extrae el valor de un atributo del elemento en que se aplica la regla. Sólo se puede usar en ciertas situaciones que ya veremos.</a:t>
            </a:r>
          </a:p>
        </p:txBody>
      </p:sp>
    </p:spTree>
    <p:extLst>
      <p:ext uri="{BB962C8B-B14F-4D97-AF65-F5344CB8AC3E}">
        <p14:creationId xmlns:p14="http://schemas.microsoft.com/office/powerpoint/2010/main" val="28807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10550</TotalTime>
  <Words>777</Words>
  <Application>Microsoft Office PowerPoint</Application>
  <PresentationFormat>Personalizado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Noto Sans</vt:lpstr>
      <vt:lpstr>Symbol</vt:lpstr>
      <vt:lpstr>Times New Roman</vt:lpstr>
      <vt:lpstr>Wingdings</vt:lpstr>
      <vt:lpstr>Office Theme</vt:lpstr>
      <vt:lpstr>Office Theme</vt:lpstr>
      <vt:lpstr>UT03 – CSS 3 – Variables y funciones</vt:lpstr>
      <vt:lpstr>Sintaxis CSS</vt:lpstr>
      <vt:lpstr>Variables CSS (CSS Custom Properties)</vt:lpstr>
      <vt:lpstr>Variables CSS – Definición</vt:lpstr>
      <vt:lpstr>Variables CSS – Uso</vt:lpstr>
      <vt:lpstr>Variables CSS – Ámbito (scope)</vt:lpstr>
      <vt:lpstr>Variables CSS – Ámbito (scope) – Aplicación </vt:lpstr>
      <vt:lpstr>Funciones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91</cp:revision>
  <dcterms:created xsi:type="dcterms:W3CDTF">2020-03-19T01:13:35Z</dcterms:created>
  <dcterms:modified xsi:type="dcterms:W3CDTF">2023-12-15T16:04:42Z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