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303" r:id="rId4"/>
    <p:sldId id="304" r:id="rId5"/>
    <p:sldId id="305" r:id="rId6"/>
    <p:sldId id="306" r:id="rId7"/>
    <p:sldId id="308" r:id="rId8"/>
    <p:sldId id="309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274" autoAdjust="0"/>
  </p:normalViewPr>
  <p:slideViewPr>
    <p:cSldViewPr snapToGrid="0">
      <p:cViewPr varScale="1">
        <p:scale>
          <a:sx n="53" d="100"/>
          <a:sy n="53" d="100"/>
        </p:scale>
        <p:origin x="11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39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87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8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61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8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34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85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43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31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00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51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276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2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62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UT03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6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0309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Permiten aplicar estilos a elementos "virtuales".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no existen como tales en el documento HTML, no están marcados con etiquetas, sino que se "crean" dinámicamente.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Hay dos tipos: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que identifica partes ya existentes del contenido, como primera línea de un texto, primera letra, errores ortográficos, etc.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que permiten añadir contenido antes o después de otro elemento, sin necesidad de usar JavaScript.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en CSS 3 comienzan con "::" para distinguirlos de las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que empiezan con ":". En CSS 2 empezaban igual, y esa sintaxis todavía se admite.</a:t>
            </a:r>
          </a:p>
        </p:txBody>
      </p:sp>
    </p:spTree>
    <p:extLst>
      <p:ext uri="{BB962C8B-B14F-4D97-AF65-F5344CB8AC3E}">
        <p14:creationId xmlns:p14="http://schemas.microsoft.com/office/powerpoint/2010/main" val="3159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1691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Algunos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son todavía experimentales, y su comportamiento puede cambiar en el futuro.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first-letter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Selecciona la primera letra del texto.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first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-line – Selecciona la primera línea del texto.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selection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Aplica los estilos al fragmento de texto seleccionado por el usuario.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::target-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text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Aplica estilos al fragmento de texto enlazado tras el ancla de una URL (tras el símbolo #)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spelling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-error y ::gramar-error – Aplica estilos a un fragmento resaltado por errores ortográficos / gramaticales</a:t>
            </a:r>
          </a:p>
        </p:txBody>
      </p:sp>
    </p:spTree>
    <p:extLst>
      <p:ext uri="{BB962C8B-B14F-4D97-AF65-F5344CB8AC3E}">
        <p14:creationId xmlns:p14="http://schemas.microsoft.com/office/powerpoint/2010/main" val="186663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2923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marker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Aplica estilos al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bullet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 o número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 de cada elemento de una lista.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backdrop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Aplica estilo al fondo que rodea a un elemento, sin que afecte al propio elemento.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placeholder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Aplica estilos al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placeholder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de un campo input, cuando este es visible (el campo no tiene ningún valor)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::file-selector – Aplica estilos al botón que acompaña a un campo de tipo file (&lt;input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type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="file"). Por motivos relacionados con la seguridad, los navegadores / sistemas operativos generan este botón con estilos muy "rústicos". Este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ayuda a dar estilos a un componente que antes era difícil de maquetar.</a:t>
            </a:r>
          </a:p>
        </p:txBody>
      </p:sp>
    </p:spTree>
    <p:extLst>
      <p:ext uri="{BB962C8B-B14F-4D97-AF65-F5344CB8AC3E}">
        <p14:creationId xmlns:p14="http://schemas.microsoft.com/office/powerpoint/2010/main" val="6291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Generación de contenido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22895" y="1608480"/>
            <a:ext cx="12473640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Hay dos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que permiten añadir contenido al documento desde CSS: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before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Añade contenido antes del selector asociado al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::after – Igual, pero añade el contenido después.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Ejemplos: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	p::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before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 { … }</a:t>
            </a:r>
            <a:b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</a:b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	a::after { … 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primero añadiría contenido antes de todos los párrafos.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segundo añadiría contenido después de cada elemento a.</a:t>
            </a:r>
          </a:p>
        </p:txBody>
      </p:sp>
    </p:spTree>
    <p:extLst>
      <p:ext uri="{BB962C8B-B14F-4D97-AF65-F5344CB8AC3E}">
        <p14:creationId xmlns:p14="http://schemas.microsoft.com/office/powerpoint/2010/main" val="248836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Generación de contenido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22895" y="1608480"/>
            <a:ext cx="12473640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before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::after funcionan siempre junto a la propiedad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content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content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establece o reemplaza el contenido seleccionado por un selector. En el caso de 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before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::after, del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generado.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propiedad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content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puede recibir: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none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No genera contenido.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normal – Volver a comportamiento por defecto. En el caso de ::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before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::after, el comportamiento es como si usáramos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none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 texto – Crea 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con el texto indicado.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open-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quote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close-quote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Genera comillas de cita ("</a:t>
            </a:r>
            <a:r>
              <a:rPr lang="es-ES" sz="2800" spc="-1" dirty="0">
                <a:solidFill>
                  <a:srgbClr val="000000"/>
                </a:solidFill>
                <a:latin typeface="Sylfaen" panose="010A0502050306030303" pitchFamily="18" charset="0"/>
                <a:ea typeface="Noto Sans"/>
              </a:rPr>
              <a:t>«" o "»").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no-open-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quote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no-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close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quote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Elimina las comillas de cita.</a:t>
            </a:r>
          </a:p>
        </p:txBody>
      </p:sp>
    </p:spTree>
    <p:extLst>
      <p:ext uri="{BB962C8B-B14F-4D97-AF65-F5344CB8AC3E}">
        <p14:creationId xmlns:p14="http://schemas.microsoft.com/office/powerpoint/2010/main" val="71949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Pseudoelementos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Generación de contenido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22895" y="1608480"/>
            <a:ext cx="12473640" cy="58770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propiedad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content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puede recibir (continuación):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attr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(nombre-del-atributo). Extrae el valor del atributo indicado y lo usa como contenido. Ejemplo: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	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a::after {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content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: 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attr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(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title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/>
              </a:rPr>
              <a:t>); }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 degradado (linear-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gradient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radial-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gradient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etc.).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url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url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de-elemento-multimedia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 Inserta un elemento multimedia en 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pseudoelemento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Normalmente se utiliza con imágenes, pero puede usarse con otros medios.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counter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(nombre de contador) – Inserta un contador que se va incrementando en cada ocasión que se cumple el selector. Los contadores CSS se definen/ personalizan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counter-reset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counter-increment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counter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-set.</a:t>
            </a:r>
          </a:p>
        </p:txBody>
      </p:sp>
    </p:spTree>
    <p:extLst>
      <p:ext uri="{BB962C8B-B14F-4D97-AF65-F5344CB8AC3E}">
        <p14:creationId xmlns:p14="http://schemas.microsoft.com/office/powerpoint/2010/main" val="218330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 un tipo de selector que identifica los elementos que están en un estado específico. Podemos dividirlas en: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interacción. Relacionadas con las acciones del usuario.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ubicación. Relacionadas con enlaces.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estructura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formularios. Relacionadas con uso y validación de formularios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idioma. Relacionadas con el idioma establecido en los elementos.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 estado. Relacionadas con el estado de la ventana o de elementos modales.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Sólo veremos algunas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Referencia completa en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MDN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4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Sintaxis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1999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comienzan con dos puntos (:)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hover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any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-link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root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mayoría pueden añadirse a un selector: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a:hover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p.clase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de-parrafo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span:first-of-type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9824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 interacción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3074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pueden usar en cualquier elemento, pero es muy habitual usarlas en aquellos con los que interactúa el usuario.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hover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usuario pasa el ratón sobre dicho elemento.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:active – El usuario se encuentra pulsando dicho elemento.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focus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elemento cuando tiene el foco.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focus-within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Uno de los hijos del elemento tiene el foco.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focus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-visible – El elemento tiene el foco (se cumple 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focus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 y el elemento debe destacarse (esto lo determina el navegador)</a:t>
            </a:r>
          </a:p>
        </p:txBody>
      </p:sp>
    </p:spTree>
    <p:extLst>
      <p:ext uri="{BB962C8B-B14F-4D97-AF65-F5344CB8AC3E}">
        <p14:creationId xmlns:p14="http://schemas.microsoft.com/office/powerpoint/2010/main" val="211587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 ubicación (enlaces)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3291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Permiten cambiar el estado de enlaces u otros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hipervículos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area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any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-link – Cualquier elemento que es un enlace (incluye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area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:link – El enlace no se ha visitado aún.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visited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enlace se ha visitado anteriormente.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:target – Selecciona un enlace cuya ancla ("id") coincide con el ancla de la página actual (la parte detrás de # en la URL).</a:t>
            </a:r>
          </a:p>
        </p:txBody>
      </p:sp>
    </p:spTree>
    <p:extLst>
      <p:ext uri="{BB962C8B-B14F-4D97-AF65-F5344CB8AC3E}">
        <p14:creationId xmlns:p14="http://schemas.microsoft.com/office/powerpoint/2010/main" val="150946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>
                <a:solidFill>
                  <a:srgbClr val="000000"/>
                </a:solidFill>
                <a:latin typeface="Noto Sans"/>
                <a:ea typeface="Noto Sans"/>
              </a:rPr>
              <a:t>Pseudoclases – De estructura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3074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Permiten seleccionar elementos en función de su posición o estructura.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root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Aplica estilo al elemento raíz (padre) del documento. Similar a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html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pero más específica que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html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first-child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Primer elemento hijo (de cualquier tipo).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last-child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Último elemento hijo (de cualquier tipo).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nth-child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(n) – Elemento hijo número n (de cualquier tipo).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nth-last-child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(n) – Elemento hijo número n empezando desde el final (de cualquier tipo).</a:t>
            </a:r>
          </a:p>
        </p:txBody>
      </p:sp>
    </p:spTree>
    <p:extLst>
      <p:ext uri="{BB962C8B-B14F-4D97-AF65-F5344CB8AC3E}">
        <p14:creationId xmlns:p14="http://schemas.microsoft.com/office/powerpoint/2010/main" val="208193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>
                <a:solidFill>
                  <a:srgbClr val="000000"/>
                </a:solidFill>
                <a:latin typeface="Noto Sans"/>
                <a:ea typeface="Noto Sans"/>
              </a:rPr>
              <a:t>Pseudoclases – De estructura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2156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Permiten seleccionar elementos en función de su posición o estructura.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first-of-type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Primer elemento hijo (cierto tipo de elemento).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last-of-type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Último elemento hijo (cierto tipo de elemento).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nth-of-type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(n) – Elemento hijo número n (cierto tipo de elemento).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nth-last-child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(n) – Elemento hijo número n empezando desde el final (cierto tipo de elemento).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only-child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Elemento que es hijo único (de cualquier tipo).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only-of-type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Elemento que es hijo único (cierto tipo de elemento).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empty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	Elemento vacío (sin hijos, ni texto).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715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 formularios (estado)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Permiten trabajar con los estilos de campos de formularios, en función de su estado.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disabled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está deshabilitado.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enabled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no está deshabilitado.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read-only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es de solo lectura.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read-write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es editable, no es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read-only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placeholder-shown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Se está mostrando el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placeholder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:default – El valor del campo tiene el valor por defecto.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checked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está marcado. Para radio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checkbox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41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Pseudoclases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 formularios (validación)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required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es obligatorio (tiene atributo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required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optional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es opcional – Por defecto son opcionales todos.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valid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es válido, ha pasado la validación.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invalid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campo no es válido, no ha pasado la validación.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user-valid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Igual que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valid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pero requiere que el usuario haya interactuado con el campo antes de hacer la validación.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user-invalid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Igual que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user-invalid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pero para campos no válidos.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in-range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valor del campo está entre los valores indicados en los atributos min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 	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out-of-range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El valor del campo no está entre min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65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29519</TotalTime>
  <Words>1417</Words>
  <Application>Microsoft Office PowerPoint</Application>
  <PresentationFormat>Personalizado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Noto Sans</vt:lpstr>
      <vt:lpstr>Sylfaen</vt:lpstr>
      <vt:lpstr>Symbol</vt:lpstr>
      <vt:lpstr>Times New Roman</vt:lpstr>
      <vt:lpstr>Wingdings</vt:lpstr>
      <vt:lpstr>Office Theme</vt:lpstr>
      <vt:lpstr>Office Theme</vt:lpstr>
      <vt:lpstr>UT03 – CSS 6 – Pseudoclases y pseudoelementos</vt:lpstr>
      <vt:lpstr>Pseudoclases</vt:lpstr>
      <vt:lpstr>Pseudoclases – Sintaxis</vt:lpstr>
      <vt:lpstr>Pseudoclases – De interacción</vt:lpstr>
      <vt:lpstr>Pseudoclases – De ubicación (enlaces)</vt:lpstr>
      <vt:lpstr>Pseudoclases – De estructura</vt:lpstr>
      <vt:lpstr>Pseudoclases – De estructura</vt:lpstr>
      <vt:lpstr>Pseudoclases – De formularios (estado)</vt:lpstr>
      <vt:lpstr>Pseudoclases – De formularios (validación)</vt:lpstr>
      <vt:lpstr>Pseudoelementos</vt:lpstr>
      <vt:lpstr>Pseudoelementos</vt:lpstr>
      <vt:lpstr>Pseudoelementos</vt:lpstr>
      <vt:lpstr>Pseudoelementos Generación de contenido</vt:lpstr>
      <vt:lpstr>Pseudoelementos Generación de contenido</vt:lpstr>
      <vt:lpstr>Pseudoelementos Generación de contenido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107</cp:revision>
  <dcterms:created xsi:type="dcterms:W3CDTF">2020-03-19T01:13:35Z</dcterms:created>
  <dcterms:modified xsi:type="dcterms:W3CDTF">2024-01-19T13:58:00Z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