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05" r:id="rId4"/>
    <p:sldId id="306" r:id="rId5"/>
    <p:sldId id="303" r:id="rId6"/>
    <p:sldId id="304" r:id="rId7"/>
    <p:sldId id="308" r:id="rId8"/>
    <p:sldId id="307" r:id="rId9"/>
    <p:sldId id="309" r:id="rId10"/>
    <p:sldId id="310" r:id="rId11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274" autoAdjust="0"/>
  </p:normalViewPr>
  <p:slideViewPr>
    <p:cSldViewPr snapToGrid="0">
      <p:cViewPr varScale="1">
        <p:scale>
          <a:sx n="53" d="100"/>
          <a:sy n="53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34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66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59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08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73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3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69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7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Listas y tablas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Listas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listas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y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disponen de propiedades específicas: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list-style-type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Permite cambiar el tipo de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bullet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/símbolo" de los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&gt;.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tener los valores: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No habrá símbolo.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Símbolos habituales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): disc,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circle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square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disclosure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-open (flecha hacia abajo),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disclosure-closed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(hacia derecha)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Numeraciones habituales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): decimal, decimal-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leading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zero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lower-roman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upper-roman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y otras muchas para otros idiomas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icono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UTF8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lista de símbolos, con la función symbols()</a:t>
            </a:r>
          </a:p>
        </p:txBody>
      </p:sp>
    </p:spTree>
    <p:extLst>
      <p:ext uri="{BB962C8B-B14F-4D97-AF65-F5344CB8AC3E}">
        <p14:creationId xmlns:p14="http://schemas.microsoft.com/office/powerpoint/2010/main" val="8830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Listas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listas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y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disponen de propiedades específicas: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list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-position – Permite cambiar el modo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indentación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para los elementos de la lista cuando estos ocupan más de una línea.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tener los valores: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outside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Valor por defecto. El texto de la segunda y siguientes líneas se alinea con el texto de la primera línea.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inside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texto se alinea con el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bullet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de la lista</a:t>
            </a:r>
          </a:p>
          <a:p>
            <a:pPr lvl="1"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Importante: esta propiedad hay que ponerla en los elementos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", no funciona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lvl="2"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240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Listas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listas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y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 disponen de propiedades específicas: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list-style-image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Permite sustituir el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bullet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por una imagen.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tener los valores: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No habrá imagen. Valor por defecto. Útil para sobrescribir una regla previa.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url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image.png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– Indica la URL de la imagen que se usará. Si es relativa, es relativa a la ubicación del CSS.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 usar en: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aplicará a todos los elementos de la lista</a:t>
            </a:r>
          </a:p>
          <a:p>
            <a:pPr marL="1371600" lvl="2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específico. Sólo aplicará a este elemento</a:t>
            </a:r>
          </a:p>
        </p:txBody>
      </p:sp>
    </p:spTree>
    <p:extLst>
      <p:ext uri="{BB962C8B-B14F-4D97-AF65-F5344CB8AC3E}">
        <p14:creationId xmlns:p14="http://schemas.microsoft.com/office/powerpoint/2010/main" val="22914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Listas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4613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Existe el atajo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list-style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en el que agrupamos las tres propiedades.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orden recomendado en este atajo 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type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position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image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Si no hace falta alguno de ellos, podemos omitirlo. Por ejemplo, si ponemos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image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no será necesario poner el tipo.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80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Tablas – Estructura de tabla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123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Como recordatorio, la estructura recomendada para tablas HTML es: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&lt;table&gt;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caption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&gt;Título de la tabla&lt;/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caption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thead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	&lt;!-- Filas de encabezado --&gt;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thead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tbody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	&lt;!-- Filas de datos --&gt;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tbody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tfoot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	&lt;!-- Filas del pie --&gt;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	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tfoot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Noto Sans"/>
              </a:rPr>
              <a:t>	&lt;/table&gt;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agrupación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thead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tbody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tfoot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es opcional, pero recomendada. El título de tabla también es opcional.</a:t>
            </a:r>
          </a:p>
        </p:txBody>
      </p:sp>
    </p:spTree>
    <p:extLst>
      <p:ext uri="{BB962C8B-B14F-4D97-AF65-F5344CB8AC3E}">
        <p14:creationId xmlns:p14="http://schemas.microsoft.com/office/powerpoint/2010/main" val="91296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Tablas – Estructura de tabla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7383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Cada fila está formada por un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que a su vez contendrá una o varias celdas.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celdas pueden ser de dos tipos: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Celdas de encabezado. Con el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Es obligatorio indicar a qué se aplica el encabezado, con 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scope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Puede ser: "col" o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Celdas de datos. Con el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td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5515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Tablas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las tablas, filas o celdas podemos usar propiedades generales, como, por ejemplo,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-color,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font-family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padding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margin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Pero hay algunas propiedades específicas para maquetación de tablas: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border-collapse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Determina si habrá separación entre las celdas de una tabla. Puede ser: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separate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Hay separación. Valor por defecto.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collapse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Sin separación.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border-spacing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Solo si se ha fijado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-colapse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separate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esta propiedad indica el tamaño del espacio entre celdas. Puede especificarse un único valor, o dos. Si se indican dos, el primero es la separación horizontal y el segundo la vertical.</a:t>
            </a:r>
          </a:p>
        </p:txBody>
      </p:sp>
    </p:spTree>
    <p:extLst>
      <p:ext uri="{BB962C8B-B14F-4D97-AF65-F5344CB8AC3E}">
        <p14:creationId xmlns:p14="http://schemas.microsoft.com/office/powerpoint/2010/main" val="49469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Tablas – Estilos específicos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caption-side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Ubicación del título de tabla. El elemento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caption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si lo hay, debe ser el primero dentro de la tabla. Visualmente, se coloca sobre la tabla, pero se puede colocar bajo ella con el valor "bottom".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empty-cells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Determina si se mostrarán los bordes de celdas vacías. Sólo tiene efecto cuando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-colapse es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separate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show: Valor por defecto. Se muestran los bordes.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Se ocultan los bordes.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table-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layout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Determina como se debe adaptar la tabla a cambios de tamaño de la ventana del navegador.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auto. Valor por defecto. La tabla se adapta al tamaño de la ventana.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fixed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la tabla tiene un tamaño fijo. </a:t>
            </a:r>
          </a:p>
        </p:txBody>
      </p:sp>
    </p:spTree>
    <p:extLst>
      <p:ext uri="{BB962C8B-B14F-4D97-AF65-F5344CB8AC3E}">
        <p14:creationId xmlns:p14="http://schemas.microsoft.com/office/powerpoint/2010/main" val="273657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29643</TotalTime>
  <Words>849</Words>
  <Application>Microsoft Office PowerPoint</Application>
  <PresentationFormat>Personalizado</PresentationFormat>
  <Paragraphs>68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UT03 – CSS 7 – Listas y tablas</vt:lpstr>
      <vt:lpstr>Listas – Estilos específicos</vt:lpstr>
      <vt:lpstr>Listas – Estilos específicos</vt:lpstr>
      <vt:lpstr>Listas – Estilos específicos</vt:lpstr>
      <vt:lpstr>Listas – Estilos específicos</vt:lpstr>
      <vt:lpstr>Tablas – Estructura de tabla</vt:lpstr>
      <vt:lpstr>Tablas – Estructura de tabla</vt:lpstr>
      <vt:lpstr>Tablas – Estilos específicos</vt:lpstr>
      <vt:lpstr>Tablas – Estilos específicos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110</cp:revision>
  <dcterms:created xsi:type="dcterms:W3CDTF">2020-03-19T01:13:35Z</dcterms:created>
  <dcterms:modified xsi:type="dcterms:W3CDTF">2024-02-02T12:32:18Z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