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21"/>
  </p:notesMasterIdLst>
  <p:sldIdLst>
    <p:sldId id="256" r:id="rId3"/>
    <p:sldId id="305" r:id="rId4"/>
    <p:sldId id="331" r:id="rId5"/>
    <p:sldId id="308" r:id="rId6"/>
    <p:sldId id="332" r:id="rId7"/>
    <p:sldId id="317" r:id="rId8"/>
    <p:sldId id="333" r:id="rId9"/>
    <p:sldId id="334" r:id="rId10"/>
    <p:sldId id="335" r:id="rId11"/>
    <p:sldId id="336" r:id="rId12"/>
    <p:sldId id="337" r:id="rId13"/>
    <p:sldId id="338" r:id="rId14"/>
    <p:sldId id="339" r:id="rId15"/>
    <p:sldId id="340" r:id="rId16"/>
    <p:sldId id="341" r:id="rId17"/>
    <p:sldId id="342" r:id="rId18"/>
    <p:sldId id="343" r:id="rId19"/>
    <p:sldId id="344" r:id="rId20"/>
  </p:sldIdLst>
  <p:sldSz cx="13439775" cy="7559675"/>
  <p:notesSz cx="7559675" cy="10691813"/>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7" autoAdjust="0"/>
    <p:restoredTop sz="96274" autoAdjust="0"/>
  </p:normalViewPr>
  <p:slideViewPr>
    <p:cSldViewPr snapToGrid="0">
      <p:cViewPr varScale="1">
        <p:scale>
          <a:sx n="53" d="100"/>
          <a:sy n="53" d="100"/>
        </p:scale>
        <p:origin x="90" y="1086"/>
      </p:cViewPr>
      <p:guideLst/>
    </p:cSldViewPr>
  </p:slideViewPr>
  <p:notesTextViewPr>
    <p:cViewPr>
      <p:scale>
        <a:sx n="1" d="1"/>
        <a:sy n="1" d="1"/>
      </p:scale>
      <p:origin x="0" y="0"/>
    </p:cViewPr>
  </p:notesTextViewPr>
  <p:gridSpacing cx="180000" cy="1800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2" name="PlaceHolder 1"/>
          <p:cNvSpPr>
            <a:spLocks noGrp="1" noRot="1" noChangeAspect="1"/>
          </p:cNvSpPr>
          <p:nvPr>
            <p:ph type="sldImg"/>
          </p:nvPr>
        </p:nvSpPr>
        <p:spPr>
          <a:xfrm>
            <a:off x="216000" y="812520"/>
            <a:ext cx="7127280" cy="4008960"/>
          </a:xfrm>
          <a:prstGeom prst="rect">
            <a:avLst/>
          </a:prstGeom>
          <a:noFill/>
          <a:ln w="0">
            <a:noFill/>
          </a:ln>
        </p:spPr>
        <p:txBody>
          <a:bodyPr lIns="0" tIns="0" rIns="0" bIns="0" anchor="ctr">
            <a:noAutofit/>
          </a:bodyPr>
          <a:lstStyle/>
          <a:p>
            <a:r>
              <a:rPr lang="es-ES" sz="1800" b="0" strike="noStrike" spc="-1">
                <a:solidFill>
                  <a:srgbClr val="000000"/>
                </a:solidFill>
                <a:latin typeface="Calibri"/>
              </a:rPr>
              <a:t>Click to move the slide</a:t>
            </a:r>
          </a:p>
        </p:txBody>
      </p:sp>
      <p:sp>
        <p:nvSpPr>
          <p:cNvPr id="83" name="PlaceHolder 2"/>
          <p:cNvSpPr>
            <a:spLocks noGrp="1"/>
          </p:cNvSpPr>
          <p:nvPr>
            <p:ph type="body"/>
          </p:nvPr>
        </p:nvSpPr>
        <p:spPr>
          <a:xfrm>
            <a:off x="756000" y="5078520"/>
            <a:ext cx="6047640" cy="4811040"/>
          </a:xfrm>
          <a:prstGeom prst="rect">
            <a:avLst/>
          </a:prstGeom>
          <a:noFill/>
          <a:ln w="0">
            <a:noFill/>
          </a:ln>
        </p:spPr>
        <p:txBody>
          <a:bodyPr lIns="0" tIns="0" rIns="0" bIns="0" anchor="t">
            <a:noAutofit/>
          </a:bodyPr>
          <a:lstStyle/>
          <a:p>
            <a:r>
              <a:rPr lang="en-US" sz="2000" b="0" strike="noStrike" spc="-1">
                <a:latin typeface="Arial"/>
              </a:rPr>
              <a:t>Click to edit the notes format</a:t>
            </a:r>
          </a:p>
        </p:txBody>
      </p:sp>
      <p:sp>
        <p:nvSpPr>
          <p:cNvPr id="84" name="PlaceHolder 3"/>
          <p:cNvSpPr>
            <a:spLocks noGrp="1"/>
          </p:cNvSpPr>
          <p:nvPr>
            <p:ph type="hdr"/>
          </p:nvPr>
        </p:nvSpPr>
        <p:spPr>
          <a:xfrm>
            <a:off x="0" y="0"/>
            <a:ext cx="3280680" cy="534240"/>
          </a:xfrm>
          <a:prstGeom prst="rect">
            <a:avLst/>
          </a:prstGeom>
          <a:noFill/>
          <a:ln w="0">
            <a:noFill/>
          </a:ln>
        </p:spPr>
        <p:txBody>
          <a:bodyPr lIns="0" tIns="0" rIns="0" bIns="0" anchor="t">
            <a:noAutofit/>
          </a:bodyPr>
          <a:lstStyle/>
          <a:p>
            <a:r>
              <a:rPr lang="en-US" sz="1400" b="0" strike="noStrike" spc="-1">
                <a:latin typeface="Times New Roman"/>
              </a:rPr>
              <a:t>&lt;header&gt;</a:t>
            </a:r>
          </a:p>
        </p:txBody>
      </p:sp>
      <p:sp>
        <p:nvSpPr>
          <p:cNvPr id="85" name="PlaceHolder 4"/>
          <p:cNvSpPr>
            <a:spLocks noGrp="1"/>
          </p:cNvSpPr>
          <p:nvPr>
            <p:ph type="dt" idx="7"/>
          </p:nvPr>
        </p:nvSpPr>
        <p:spPr>
          <a:xfrm>
            <a:off x="4278960" y="0"/>
            <a:ext cx="3280680" cy="534240"/>
          </a:xfrm>
          <a:prstGeom prst="rect">
            <a:avLst/>
          </a:prstGeom>
          <a:noFill/>
          <a:ln w="0">
            <a:noFill/>
          </a:ln>
        </p:spPr>
        <p:txBody>
          <a:bodyPr lIns="0" tIns="0" rIns="0" bIns="0" anchor="t">
            <a:noAutofit/>
          </a:bodyPr>
          <a:lstStyle>
            <a:lvl1pPr algn="r">
              <a:buNone/>
              <a:defRPr lang="en-US" sz="1400" b="0" strike="noStrike" spc="-1">
                <a:latin typeface="Times New Roman"/>
              </a:defRPr>
            </a:lvl1pPr>
          </a:lstStyle>
          <a:p>
            <a:pPr algn="r">
              <a:buNone/>
            </a:pPr>
            <a:r>
              <a:rPr lang="en-US" sz="1400" b="0" strike="noStrike" spc="-1">
                <a:latin typeface="Times New Roman"/>
              </a:rPr>
              <a:t>&lt;date/time&gt;</a:t>
            </a:r>
          </a:p>
        </p:txBody>
      </p:sp>
      <p:sp>
        <p:nvSpPr>
          <p:cNvPr id="86" name="PlaceHolder 5"/>
          <p:cNvSpPr>
            <a:spLocks noGrp="1"/>
          </p:cNvSpPr>
          <p:nvPr>
            <p:ph type="ftr" idx="8"/>
          </p:nvPr>
        </p:nvSpPr>
        <p:spPr>
          <a:xfrm>
            <a:off x="0" y="10157400"/>
            <a:ext cx="3280680" cy="534240"/>
          </a:xfrm>
          <a:prstGeom prst="rect">
            <a:avLst/>
          </a:prstGeom>
          <a:noFill/>
          <a:ln w="0">
            <a:noFill/>
          </a:ln>
        </p:spPr>
        <p:txBody>
          <a:bodyPr lIns="0" tIns="0" rIns="0" bIns="0" anchor="b">
            <a:noAutofit/>
          </a:bodyPr>
          <a:lstStyle>
            <a:lvl1pPr>
              <a:defRPr lang="en-US" sz="1400" b="0" strike="noStrike" spc="-1">
                <a:latin typeface="Times New Roman"/>
              </a:defRPr>
            </a:lvl1pPr>
          </a:lstStyle>
          <a:p>
            <a:r>
              <a:rPr lang="en-US" sz="1400" b="0" strike="noStrike" spc="-1">
                <a:latin typeface="Times New Roman"/>
              </a:rPr>
              <a:t>&lt;footer&gt;</a:t>
            </a:r>
          </a:p>
        </p:txBody>
      </p:sp>
      <p:sp>
        <p:nvSpPr>
          <p:cNvPr id="87" name="PlaceHolder 6"/>
          <p:cNvSpPr>
            <a:spLocks noGrp="1"/>
          </p:cNvSpPr>
          <p:nvPr>
            <p:ph type="sldNum" idx="9"/>
          </p:nvPr>
        </p:nvSpPr>
        <p:spPr>
          <a:xfrm>
            <a:off x="4278960" y="10157400"/>
            <a:ext cx="3280680" cy="534240"/>
          </a:xfrm>
          <a:prstGeom prst="rect">
            <a:avLst/>
          </a:prstGeom>
          <a:noFill/>
          <a:ln w="0">
            <a:noFill/>
          </a:ln>
        </p:spPr>
        <p:txBody>
          <a:bodyPr lIns="0" tIns="0" rIns="0" bIns="0" anchor="b">
            <a:noAutofit/>
          </a:bodyPr>
          <a:lstStyle>
            <a:lvl1pPr algn="r">
              <a:buNone/>
              <a:defRPr lang="en-US" sz="1400" b="0" strike="noStrike" spc="-1">
                <a:latin typeface="Times New Roman"/>
              </a:defRPr>
            </a:lvl1pPr>
          </a:lstStyle>
          <a:p>
            <a:pPr algn="r">
              <a:buNone/>
            </a:pPr>
            <a:fld id="{43B74DF7-E64D-441E-A1FE-BA58F3FBE691}" type="slidenum">
              <a:rPr lang="en-US" sz="1400" b="0" strike="noStrike" spc="-1">
                <a:latin typeface="Times New Roman"/>
              </a:rPr>
              <a:t>‹Nº›</a:t>
            </a:fld>
            <a:endParaRPr lang="en-US"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PlaceHolder 1"/>
          <p:cNvSpPr>
            <a:spLocks noGrp="1"/>
          </p:cNvSpPr>
          <p:nvPr>
            <p:ph type="sldNum" idx="10"/>
          </p:nvPr>
        </p:nvSpPr>
        <p:spPr>
          <a:xfrm>
            <a:off x="4278960" y="10157400"/>
            <a:ext cx="3280320" cy="533880"/>
          </a:xfrm>
          <a:prstGeom prst="rect">
            <a:avLst/>
          </a:prstGeom>
          <a:noFill/>
          <a:ln w="0">
            <a:noFill/>
          </a:ln>
        </p:spPr>
        <p:txBody>
          <a:bodyPr lIns="0" tIns="0" rIns="0" bIns="0" anchor="b">
            <a:noAutofit/>
          </a:bodyPr>
          <a:lstStyle>
            <a:lvl1pPr algn="r">
              <a:lnSpc>
                <a:spcPct val="100000"/>
              </a:lnSpc>
              <a:buNone/>
              <a:defRPr lang="es-ES" sz="1400" b="0" strike="noStrike" spc="-1">
                <a:latin typeface="Noto Sans"/>
                <a:ea typeface="DejaVu Sans"/>
              </a:defRPr>
            </a:lvl1pPr>
          </a:lstStyle>
          <a:p>
            <a:pPr algn="r">
              <a:lnSpc>
                <a:spcPct val="100000"/>
              </a:lnSpc>
              <a:buNone/>
            </a:pPr>
            <a:fld id="{19A00BB6-1805-4BF7-9182-F420BAAB72B9}" type="slidenum">
              <a:rPr lang="es-ES" sz="1400" b="0" strike="noStrike" spc="-1">
                <a:latin typeface="Noto Sans"/>
                <a:ea typeface="DejaVu Sans"/>
              </a:rPr>
              <a:t>1</a:t>
            </a:fld>
            <a:endParaRPr lang="en-US" sz="1400" b="0" strike="noStrike" spc="-1">
              <a:latin typeface="Times New Roman"/>
            </a:endParaRPr>
          </a:p>
        </p:txBody>
      </p:sp>
      <p:sp>
        <p:nvSpPr>
          <p:cNvPr id="135" name="PlaceHolder 2"/>
          <p:cNvSpPr>
            <a:spLocks noGrp="1" noRot="1" noChangeAspect="1"/>
          </p:cNvSpPr>
          <p:nvPr>
            <p:ph type="sldImg"/>
          </p:nvPr>
        </p:nvSpPr>
        <p:spPr>
          <a:xfrm>
            <a:off x="215900" y="812800"/>
            <a:ext cx="7126288" cy="4008438"/>
          </a:xfrm>
          <a:prstGeom prst="rect">
            <a:avLst/>
          </a:prstGeom>
          <a:ln w="0">
            <a:noFill/>
          </a:ln>
        </p:spPr>
      </p:sp>
      <p:sp>
        <p:nvSpPr>
          <p:cNvPr id="136" name="PlaceHolder 3"/>
          <p:cNvSpPr>
            <a:spLocks noGrp="1"/>
          </p:cNvSpPr>
          <p:nvPr>
            <p:ph type="body"/>
          </p:nvPr>
        </p:nvSpPr>
        <p:spPr>
          <a:xfrm>
            <a:off x="756000" y="5078520"/>
            <a:ext cx="6047280" cy="4811040"/>
          </a:xfrm>
          <a:prstGeom prst="rect">
            <a:avLst/>
          </a:prstGeom>
          <a:noFill/>
          <a:ln w="0">
            <a:noFill/>
          </a:ln>
        </p:spPr>
        <p:txBody>
          <a:bodyPr lIns="0" tIns="0" rIns="0" bIns="0" anchor="t">
            <a:noAutofit/>
          </a:bodyPr>
          <a:lstStyle/>
          <a:p>
            <a:endParaRPr lang="en-US" sz="2000" b="0" strike="noStrike" spc="-1">
              <a:latin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PlaceHolder 1"/>
          <p:cNvSpPr>
            <a:spLocks noGrp="1"/>
          </p:cNvSpPr>
          <p:nvPr>
            <p:ph type="sldNum" idx="11"/>
          </p:nvPr>
        </p:nvSpPr>
        <p:spPr>
          <a:xfrm>
            <a:off x="4278960" y="10157400"/>
            <a:ext cx="3280320" cy="533880"/>
          </a:xfrm>
          <a:prstGeom prst="rect">
            <a:avLst/>
          </a:prstGeom>
          <a:noFill/>
          <a:ln w="0">
            <a:noFill/>
          </a:ln>
        </p:spPr>
        <p:txBody>
          <a:bodyPr lIns="0" tIns="0" rIns="0" bIns="0" anchor="b">
            <a:noAutofit/>
          </a:bodyPr>
          <a:lstStyle>
            <a:lvl1pPr algn="r">
              <a:lnSpc>
                <a:spcPct val="100000"/>
              </a:lnSpc>
              <a:buNone/>
              <a:defRPr lang="es-ES" sz="1400" b="0" strike="noStrike" spc="-1">
                <a:latin typeface="Noto Sans"/>
                <a:ea typeface="DejaVu Sans"/>
              </a:defRPr>
            </a:lvl1pPr>
          </a:lstStyle>
          <a:p>
            <a:pPr algn="r">
              <a:lnSpc>
                <a:spcPct val="100000"/>
              </a:lnSpc>
              <a:buNone/>
            </a:pPr>
            <a:fld id="{5BDD7972-8E2F-4078-B2A4-91A1C586096E}" type="slidenum">
              <a:rPr lang="es-ES" sz="1400" b="0" strike="noStrike" spc="-1">
                <a:latin typeface="Noto Sans"/>
                <a:ea typeface="DejaVu Sans"/>
              </a:rPr>
              <a:t>10</a:t>
            </a:fld>
            <a:endParaRPr lang="en-US" sz="1400" b="0" strike="noStrike" spc="-1">
              <a:latin typeface="Times New Roman"/>
            </a:endParaRPr>
          </a:p>
        </p:txBody>
      </p:sp>
      <p:sp>
        <p:nvSpPr>
          <p:cNvPr id="138" name="PlaceHolder 2"/>
          <p:cNvSpPr>
            <a:spLocks noGrp="1" noRot="1" noChangeAspect="1"/>
          </p:cNvSpPr>
          <p:nvPr>
            <p:ph type="sldImg"/>
          </p:nvPr>
        </p:nvSpPr>
        <p:spPr>
          <a:xfrm>
            <a:off x="215900" y="812800"/>
            <a:ext cx="7126288" cy="4008438"/>
          </a:xfrm>
          <a:prstGeom prst="rect">
            <a:avLst/>
          </a:prstGeom>
          <a:ln w="0">
            <a:noFill/>
          </a:ln>
        </p:spPr>
      </p:sp>
      <p:sp>
        <p:nvSpPr>
          <p:cNvPr id="139" name="PlaceHolder 3"/>
          <p:cNvSpPr>
            <a:spLocks noGrp="1"/>
          </p:cNvSpPr>
          <p:nvPr>
            <p:ph type="body"/>
          </p:nvPr>
        </p:nvSpPr>
        <p:spPr>
          <a:xfrm>
            <a:off x="756000" y="5078520"/>
            <a:ext cx="6047280" cy="4811040"/>
          </a:xfrm>
          <a:prstGeom prst="rect">
            <a:avLst/>
          </a:prstGeom>
          <a:noFill/>
          <a:ln w="0">
            <a:noFill/>
          </a:ln>
        </p:spPr>
        <p:txBody>
          <a:bodyPr lIns="0" tIns="0" rIns="0" bIns="0" anchor="t">
            <a:noAutofit/>
          </a:bodyPr>
          <a:lstStyle/>
          <a:p>
            <a:endParaRPr lang="en-US" sz="2000" b="0" strike="noStrike" spc="-1">
              <a:latin typeface="Arial"/>
            </a:endParaRPr>
          </a:p>
        </p:txBody>
      </p:sp>
    </p:spTree>
    <p:extLst>
      <p:ext uri="{BB962C8B-B14F-4D97-AF65-F5344CB8AC3E}">
        <p14:creationId xmlns:p14="http://schemas.microsoft.com/office/powerpoint/2010/main" val="6721393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PlaceHolder 1"/>
          <p:cNvSpPr>
            <a:spLocks noGrp="1"/>
          </p:cNvSpPr>
          <p:nvPr>
            <p:ph type="sldNum" idx="11"/>
          </p:nvPr>
        </p:nvSpPr>
        <p:spPr>
          <a:xfrm>
            <a:off x="4278960" y="10157400"/>
            <a:ext cx="3280320" cy="533880"/>
          </a:xfrm>
          <a:prstGeom prst="rect">
            <a:avLst/>
          </a:prstGeom>
          <a:noFill/>
          <a:ln w="0">
            <a:noFill/>
          </a:ln>
        </p:spPr>
        <p:txBody>
          <a:bodyPr lIns="0" tIns="0" rIns="0" bIns="0" anchor="b">
            <a:noAutofit/>
          </a:bodyPr>
          <a:lstStyle>
            <a:lvl1pPr algn="r">
              <a:lnSpc>
                <a:spcPct val="100000"/>
              </a:lnSpc>
              <a:buNone/>
              <a:defRPr lang="es-ES" sz="1400" b="0" strike="noStrike" spc="-1">
                <a:latin typeface="Noto Sans"/>
                <a:ea typeface="DejaVu Sans"/>
              </a:defRPr>
            </a:lvl1pPr>
          </a:lstStyle>
          <a:p>
            <a:pPr algn="r">
              <a:lnSpc>
                <a:spcPct val="100000"/>
              </a:lnSpc>
              <a:buNone/>
            </a:pPr>
            <a:fld id="{5BDD7972-8E2F-4078-B2A4-91A1C586096E}" type="slidenum">
              <a:rPr lang="es-ES" sz="1400" b="0" strike="noStrike" spc="-1">
                <a:latin typeface="Noto Sans"/>
                <a:ea typeface="DejaVu Sans"/>
              </a:rPr>
              <a:t>11</a:t>
            </a:fld>
            <a:endParaRPr lang="en-US" sz="1400" b="0" strike="noStrike" spc="-1">
              <a:latin typeface="Times New Roman"/>
            </a:endParaRPr>
          </a:p>
        </p:txBody>
      </p:sp>
      <p:sp>
        <p:nvSpPr>
          <p:cNvPr id="138" name="PlaceHolder 2"/>
          <p:cNvSpPr>
            <a:spLocks noGrp="1" noRot="1" noChangeAspect="1"/>
          </p:cNvSpPr>
          <p:nvPr>
            <p:ph type="sldImg"/>
          </p:nvPr>
        </p:nvSpPr>
        <p:spPr>
          <a:xfrm>
            <a:off x="215900" y="812800"/>
            <a:ext cx="7126288" cy="4008438"/>
          </a:xfrm>
          <a:prstGeom prst="rect">
            <a:avLst/>
          </a:prstGeom>
          <a:ln w="0">
            <a:noFill/>
          </a:ln>
        </p:spPr>
      </p:sp>
      <p:sp>
        <p:nvSpPr>
          <p:cNvPr id="139" name="PlaceHolder 3"/>
          <p:cNvSpPr>
            <a:spLocks noGrp="1"/>
          </p:cNvSpPr>
          <p:nvPr>
            <p:ph type="body"/>
          </p:nvPr>
        </p:nvSpPr>
        <p:spPr>
          <a:xfrm>
            <a:off x="756000" y="5078520"/>
            <a:ext cx="6047280" cy="4811040"/>
          </a:xfrm>
          <a:prstGeom prst="rect">
            <a:avLst/>
          </a:prstGeom>
          <a:noFill/>
          <a:ln w="0">
            <a:noFill/>
          </a:ln>
        </p:spPr>
        <p:txBody>
          <a:bodyPr lIns="0" tIns="0" rIns="0" bIns="0" anchor="t">
            <a:noAutofit/>
          </a:bodyPr>
          <a:lstStyle/>
          <a:p>
            <a:endParaRPr lang="en-US" sz="2000" b="0" strike="noStrike" spc="-1">
              <a:latin typeface="Arial"/>
            </a:endParaRPr>
          </a:p>
        </p:txBody>
      </p:sp>
    </p:spTree>
    <p:extLst>
      <p:ext uri="{BB962C8B-B14F-4D97-AF65-F5344CB8AC3E}">
        <p14:creationId xmlns:p14="http://schemas.microsoft.com/office/powerpoint/2010/main" val="10880760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PlaceHolder 1"/>
          <p:cNvSpPr>
            <a:spLocks noGrp="1"/>
          </p:cNvSpPr>
          <p:nvPr>
            <p:ph type="sldNum" idx="11"/>
          </p:nvPr>
        </p:nvSpPr>
        <p:spPr>
          <a:xfrm>
            <a:off x="4278960" y="10157400"/>
            <a:ext cx="3280320" cy="533880"/>
          </a:xfrm>
          <a:prstGeom prst="rect">
            <a:avLst/>
          </a:prstGeom>
          <a:noFill/>
          <a:ln w="0">
            <a:noFill/>
          </a:ln>
        </p:spPr>
        <p:txBody>
          <a:bodyPr lIns="0" tIns="0" rIns="0" bIns="0" anchor="b">
            <a:noAutofit/>
          </a:bodyPr>
          <a:lstStyle>
            <a:lvl1pPr algn="r">
              <a:lnSpc>
                <a:spcPct val="100000"/>
              </a:lnSpc>
              <a:buNone/>
              <a:defRPr lang="es-ES" sz="1400" b="0" strike="noStrike" spc="-1">
                <a:latin typeface="Noto Sans"/>
                <a:ea typeface="DejaVu Sans"/>
              </a:defRPr>
            </a:lvl1pPr>
          </a:lstStyle>
          <a:p>
            <a:pPr algn="r">
              <a:lnSpc>
                <a:spcPct val="100000"/>
              </a:lnSpc>
              <a:buNone/>
            </a:pPr>
            <a:fld id="{5BDD7972-8E2F-4078-B2A4-91A1C586096E}" type="slidenum">
              <a:rPr lang="es-ES" sz="1400" b="0" strike="noStrike" spc="-1">
                <a:latin typeface="Noto Sans"/>
                <a:ea typeface="DejaVu Sans"/>
              </a:rPr>
              <a:t>12</a:t>
            </a:fld>
            <a:endParaRPr lang="en-US" sz="1400" b="0" strike="noStrike" spc="-1">
              <a:latin typeface="Times New Roman"/>
            </a:endParaRPr>
          </a:p>
        </p:txBody>
      </p:sp>
      <p:sp>
        <p:nvSpPr>
          <p:cNvPr id="138" name="PlaceHolder 2"/>
          <p:cNvSpPr>
            <a:spLocks noGrp="1" noRot="1" noChangeAspect="1"/>
          </p:cNvSpPr>
          <p:nvPr>
            <p:ph type="sldImg"/>
          </p:nvPr>
        </p:nvSpPr>
        <p:spPr>
          <a:xfrm>
            <a:off x="215900" y="812800"/>
            <a:ext cx="7126288" cy="4008438"/>
          </a:xfrm>
          <a:prstGeom prst="rect">
            <a:avLst/>
          </a:prstGeom>
          <a:ln w="0">
            <a:noFill/>
          </a:ln>
        </p:spPr>
      </p:sp>
      <p:sp>
        <p:nvSpPr>
          <p:cNvPr id="139" name="PlaceHolder 3"/>
          <p:cNvSpPr>
            <a:spLocks noGrp="1"/>
          </p:cNvSpPr>
          <p:nvPr>
            <p:ph type="body"/>
          </p:nvPr>
        </p:nvSpPr>
        <p:spPr>
          <a:xfrm>
            <a:off x="756000" y="5078520"/>
            <a:ext cx="6047280" cy="4811040"/>
          </a:xfrm>
          <a:prstGeom prst="rect">
            <a:avLst/>
          </a:prstGeom>
          <a:noFill/>
          <a:ln w="0">
            <a:noFill/>
          </a:ln>
        </p:spPr>
        <p:txBody>
          <a:bodyPr lIns="0" tIns="0" rIns="0" bIns="0" anchor="t">
            <a:noAutofit/>
          </a:bodyPr>
          <a:lstStyle/>
          <a:p>
            <a:endParaRPr lang="en-US" sz="2000" b="0" strike="noStrike" spc="-1">
              <a:latin typeface="Arial"/>
            </a:endParaRPr>
          </a:p>
        </p:txBody>
      </p:sp>
    </p:spTree>
    <p:extLst>
      <p:ext uri="{BB962C8B-B14F-4D97-AF65-F5344CB8AC3E}">
        <p14:creationId xmlns:p14="http://schemas.microsoft.com/office/powerpoint/2010/main" val="12253639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PlaceHolder 1"/>
          <p:cNvSpPr>
            <a:spLocks noGrp="1"/>
          </p:cNvSpPr>
          <p:nvPr>
            <p:ph type="sldNum" idx="11"/>
          </p:nvPr>
        </p:nvSpPr>
        <p:spPr>
          <a:xfrm>
            <a:off x="4278960" y="10157400"/>
            <a:ext cx="3280320" cy="533880"/>
          </a:xfrm>
          <a:prstGeom prst="rect">
            <a:avLst/>
          </a:prstGeom>
          <a:noFill/>
          <a:ln w="0">
            <a:noFill/>
          </a:ln>
        </p:spPr>
        <p:txBody>
          <a:bodyPr lIns="0" tIns="0" rIns="0" bIns="0" anchor="b">
            <a:noAutofit/>
          </a:bodyPr>
          <a:lstStyle>
            <a:lvl1pPr algn="r">
              <a:lnSpc>
                <a:spcPct val="100000"/>
              </a:lnSpc>
              <a:buNone/>
              <a:defRPr lang="es-ES" sz="1400" b="0" strike="noStrike" spc="-1">
                <a:latin typeface="Noto Sans"/>
                <a:ea typeface="DejaVu Sans"/>
              </a:defRPr>
            </a:lvl1pPr>
          </a:lstStyle>
          <a:p>
            <a:pPr algn="r">
              <a:lnSpc>
                <a:spcPct val="100000"/>
              </a:lnSpc>
              <a:buNone/>
            </a:pPr>
            <a:fld id="{5BDD7972-8E2F-4078-B2A4-91A1C586096E}" type="slidenum">
              <a:rPr lang="es-ES" sz="1400" b="0" strike="noStrike" spc="-1">
                <a:latin typeface="Noto Sans"/>
                <a:ea typeface="DejaVu Sans"/>
              </a:rPr>
              <a:t>13</a:t>
            </a:fld>
            <a:endParaRPr lang="en-US" sz="1400" b="0" strike="noStrike" spc="-1">
              <a:latin typeface="Times New Roman"/>
            </a:endParaRPr>
          </a:p>
        </p:txBody>
      </p:sp>
      <p:sp>
        <p:nvSpPr>
          <p:cNvPr id="138" name="PlaceHolder 2"/>
          <p:cNvSpPr>
            <a:spLocks noGrp="1" noRot="1" noChangeAspect="1"/>
          </p:cNvSpPr>
          <p:nvPr>
            <p:ph type="sldImg"/>
          </p:nvPr>
        </p:nvSpPr>
        <p:spPr>
          <a:xfrm>
            <a:off x="215900" y="812800"/>
            <a:ext cx="7126288" cy="4008438"/>
          </a:xfrm>
          <a:prstGeom prst="rect">
            <a:avLst/>
          </a:prstGeom>
          <a:ln w="0">
            <a:noFill/>
          </a:ln>
        </p:spPr>
      </p:sp>
      <p:sp>
        <p:nvSpPr>
          <p:cNvPr id="139" name="PlaceHolder 3"/>
          <p:cNvSpPr>
            <a:spLocks noGrp="1"/>
          </p:cNvSpPr>
          <p:nvPr>
            <p:ph type="body"/>
          </p:nvPr>
        </p:nvSpPr>
        <p:spPr>
          <a:xfrm>
            <a:off x="756000" y="5078520"/>
            <a:ext cx="6047280" cy="4811040"/>
          </a:xfrm>
          <a:prstGeom prst="rect">
            <a:avLst/>
          </a:prstGeom>
          <a:noFill/>
          <a:ln w="0">
            <a:noFill/>
          </a:ln>
        </p:spPr>
        <p:txBody>
          <a:bodyPr lIns="0" tIns="0" rIns="0" bIns="0" anchor="t">
            <a:noAutofit/>
          </a:bodyPr>
          <a:lstStyle/>
          <a:p>
            <a:endParaRPr lang="en-US" sz="2000" b="0" strike="noStrike" spc="-1">
              <a:latin typeface="Arial"/>
            </a:endParaRPr>
          </a:p>
        </p:txBody>
      </p:sp>
    </p:spTree>
    <p:extLst>
      <p:ext uri="{BB962C8B-B14F-4D97-AF65-F5344CB8AC3E}">
        <p14:creationId xmlns:p14="http://schemas.microsoft.com/office/powerpoint/2010/main" val="2963971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PlaceHolder 1"/>
          <p:cNvSpPr>
            <a:spLocks noGrp="1"/>
          </p:cNvSpPr>
          <p:nvPr>
            <p:ph type="sldNum" idx="11"/>
          </p:nvPr>
        </p:nvSpPr>
        <p:spPr>
          <a:xfrm>
            <a:off x="4278960" y="10157400"/>
            <a:ext cx="3280320" cy="533880"/>
          </a:xfrm>
          <a:prstGeom prst="rect">
            <a:avLst/>
          </a:prstGeom>
          <a:noFill/>
          <a:ln w="0">
            <a:noFill/>
          </a:ln>
        </p:spPr>
        <p:txBody>
          <a:bodyPr lIns="0" tIns="0" rIns="0" bIns="0" anchor="b">
            <a:noAutofit/>
          </a:bodyPr>
          <a:lstStyle>
            <a:lvl1pPr algn="r">
              <a:lnSpc>
                <a:spcPct val="100000"/>
              </a:lnSpc>
              <a:buNone/>
              <a:defRPr lang="es-ES" sz="1400" b="0" strike="noStrike" spc="-1">
                <a:latin typeface="Noto Sans"/>
                <a:ea typeface="DejaVu Sans"/>
              </a:defRPr>
            </a:lvl1pPr>
          </a:lstStyle>
          <a:p>
            <a:pPr algn="r">
              <a:lnSpc>
                <a:spcPct val="100000"/>
              </a:lnSpc>
              <a:buNone/>
            </a:pPr>
            <a:fld id="{5BDD7972-8E2F-4078-B2A4-91A1C586096E}" type="slidenum">
              <a:rPr lang="es-ES" sz="1400" b="0" strike="noStrike" spc="-1">
                <a:latin typeface="Noto Sans"/>
                <a:ea typeface="DejaVu Sans"/>
              </a:rPr>
              <a:t>14</a:t>
            </a:fld>
            <a:endParaRPr lang="en-US" sz="1400" b="0" strike="noStrike" spc="-1">
              <a:latin typeface="Times New Roman"/>
            </a:endParaRPr>
          </a:p>
        </p:txBody>
      </p:sp>
      <p:sp>
        <p:nvSpPr>
          <p:cNvPr id="138" name="PlaceHolder 2"/>
          <p:cNvSpPr>
            <a:spLocks noGrp="1" noRot="1" noChangeAspect="1"/>
          </p:cNvSpPr>
          <p:nvPr>
            <p:ph type="sldImg"/>
          </p:nvPr>
        </p:nvSpPr>
        <p:spPr>
          <a:xfrm>
            <a:off x="215900" y="812800"/>
            <a:ext cx="7126288" cy="4008438"/>
          </a:xfrm>
          <a:prstGeom prst="rect">
            <a:avLst/>
          </a:prstGeom>
          <a:ln w="0">
            <a:noFill/>
          </a:ln>
        </p:spPr>
      </p:sp>
      <p:sp>
        <p:nvSpPr>
          <p:cNvPr id="139" name="PlaceHolder 3"/>
          <p:cNvSpPr>
            <a:spLocks noGrp="1"/>
          </p:cNvSpPr>
          <p:nvPr>
            <p:ph type="body"/>
          </p:nvPr>
        </p:nvSpPr>
        <p:spPr>
          <a:xfrm>
            <a:off x="756000" y="5078520"/>
            <a:ext cx="6047280" cy="4811040"/>
          </a:xfrm>
          <a:prstGeom prst="rect">
            <a:avLst/>
          </a:prstGeom>
          <a:noFill/>
          <a:ln w="0">
            <a:noFill/>
          </a:ln>
        </p:spPr>
        <p:txBody>
          <a:bodyPr lIns="0" tIns="0" rIns="0" bIns="0" anchor="t">
            <a:noAutofit/>
          </a:bodyPr>
          <a:lstStyle/>
          <a:p>
            <a:endParaRPr lang="en-US" sz="2000" b="0" strike="noStrike" spc="-1">
              <a:latin typeface="Arial"/>
            </a:endParaRPr>
          </a:p>
        </p:txBody>
      </p:sp>
    </p:spTree>
    <p:extLst>
      <p:ext uri="{BB962C8B-B14F-4D97-AF65-F5344CB8AC3E}">
        <p14:creationId xmlns:p14="http://schemas.microsoft.com/office/powerpoint/2010/main" val="14098536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PlaceHolder 1"/>
          <p:cNvSpPr>
            <a:spLocks noGrp="1"/>
          </p:cNvSpPr>
          <p:nvPr>
            <p:ph type="sldNum" idx="11"/>
          </p:nvPr>
        </p:nvSpPr>
        <p:spPr>
          <a:xfrm>
            <a:off x="4278960" y="10157400"/>
            <a:ext cx="3280320" cy="533880"/>
          </a:xfrm>
          <a:prstGeom prst="rect">
            <a:avLst/>
          </a:prstGeom>
          <a:noFill/>
          <a:ln w="0">
            <a:noFill/>
          </a:ln>
        </p:spPr>
        <p:txBody>
          <a:bodyPr lIns="0" tIns="0" rIns="0" bIns="0" anchor="b">
            <a:noAutofit/>
          </a:bodyPr>
          <a:lstStyle>
            <a:lvl1pPr algn="r">
              <a:lnSpc>
                <a:spcPct val="100000"/>
              </a:lnSpc>
              <a:buNone/>
              <a:defRPr lang="es-ES" sz="1400" b="0" strike="noStrike" spc="-1">
                <a:latin typeface="Noto Sans"/>
                <a:ea typeface="DejaVu Sans"/>
              </a:defRPr>
            </a:lvl1pPr>
          </a:lstStyle>
          <a:p>
            <a:pPr algn="r">
              <a:lnSpc>
                <a:spcPct val="100000"/>
              </a:lnSpc>
              <a:buNone/>
            </a:pPr>
            <a:fld id="{5BDD7972-8E2F-4078-B2A4-91A1C586096E}" type="slidenum">
              <a:rPr lang="es-ES" sz="1400" b="0" strike="noStrike" spc="-1">
                <a:latin typeface="Noto Sans"/>
                <a:ea typeface="DejaVu Sans"/>
              </a:rPr>
              <a:t>15</a:t>
            </a:fld>
            <a:endParaRPr lang="en-US" sz="1400" b="0" strike="noStrike" spc="-1">
              <a:latin typeface="Times New Roman"/>
            </a:endParaRPr>
          </a:p>
        </p:txBody>
      </p:sp>
      <p:sp>
        <p:nvSpPr>
          <p:cNvPr id="138" name="PlaceHolder 2"/>
          <p:cNvSpPr>
            <a:spLocks noGrp="1" noRot="1" noChangeAspect="1"/>
          </p:cNvSpPr>
          <p:nvPr>
            <p:ph type="sldImg"/>
          </p:nvPr>
        </p:nvSpPr>
        <p:spPr>
          <a:xfrm>
            <a:off x="215900" y="812800"/>
            <a:ext cx="7126288" cy="4008438"/>
          </a:xfrm>
          <a:prstGeom prst="rect">
            <a:avLst/>
          </a:prstGeom>
          <a:ln w="0">
            <a:noFill/>
          </a:ln>
        </p:spPr>
      </p:sp>
      <p:sp>
        <p:nvSpPr>
          <p:cNvPr id="139" name="PlaceHolder 3"/>
          <p:cNvSpPr>
            <a:spLocks noGrp="1"/>
          </p:cNvSpPr>
          <p:nvPr>
            <p:ph type="body"/>
          </p:nvPr>
        </p:nvSpPr>
        <p:spPr>
          <a:xfrm>
            <a:off x="756000" y="5078520"/>
            <a:ext cx="6047280" cy="4811040"/>
          </a:xfrm>
          <a:prstGeom prst="rect">
            <a:avLst/>
          </a:prstGeom>
          <a:noFill/>
          <a:ln w="0">
            <a:noFill/>
          </a:ln>
        </p:spPr>
        <p:txBody>
          <a:bodyPr lIns="0" tIns="0" rIns="0" bIns="0" anchor="t">
            <a:noAutofit/>
          </a:bodyPr>
          <a:lstStyle/>
          <a:p>
            <a:endParaRPr lang="en-US" sz="2000" b="0" strike="noStrike" spc="-1">
              <a:latin typeface="Arial"/>
            </a:endParaRPr>
          </a:p>
        </p:txBody>
      </p:sp>
    </p:spTree>
    <p:extLst>
      <p:ext uri="{BB962C8B-B14F-4D97-AF65-F5344CB8AC3E}">
        <p14:creationId xmlns:p14="http://schemas.microsoft.com/office/powerpoint/2010/main" val="16896007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52D9F0-3BB6-BC58-F702-083B13215E22}"/>
            </a:ext>
          </a:extLst>
        </p:cNvPr>
        <p:cNvGrpSpPr/>
        <p:nvPr/>
      </p:nvGrpSpPr>
      <p:grpSpPr>
        <a:xfrm>
          <a:off x="0" y="0"/>
          <a:ext cx="0" cy="0"/>
          <a:chOff x="0" y="0"/>
          <a:chExt cx="0" cy="0"/>
        </a:xfrm>
      </p:grpSpPr>
      <p:sp>
        <p:nvSpPr>
          <p:cNvPr id="137" name="PlaceHolder 1">
            <a:extLst>
              <a:ext uri="{FF2B5EF4-FFF2-40B4-BE49-F238E27FC236}">
                <a16:creationId xmlns:a16="http://schemas.microsoft.com/office/drawing/2014/main" id="{920D3BDE-079D-BD96-FC51-4057DDECA8A5}"/>
              </a:ext>
            </a:extLst>
          </p:cNvPr>
          <p:cNvSpPr>
            <a:spLocks noGrp="1"/>
          </p:cNvSpPr>
          <p:nvPr>
            <p:ph type="sldNum" idx="11"/>
          </p:nvPr>
        </p:nvSpPr>
        <p:spPr>
          <a:xfrm>
            <a:off x="4278960" y="10157400"/>
            <a:ext cx="3280320" cy="533880"/>
          </a:xfrm>
          <a:prstGeom prst="rect">
            <a:avLst/>
          </a:prstGeom>
          <a:noFill/>
          <a:ln w="0">
            <a:noFill/>
          </a:ln>
        </p:spPr>
        <p:txBody>
          <a:bodyPr lIns="0" tIns="0" rIns="0" bIns="0" anchor="b">
            <a:noAutofit/>
          </a:bodyPr>
          <a:lstStyle>
            <a:lvl1pPr algn="r">
              <a:lnSpc>
                <a:spcPct val="100000"/>
              </a:lnSpc>
              <a:buNone/>
              <a:defRPr lang="es-ES" sz="1400" b="0" strike="noStrike" spc="-1">
                <a:latin typeface="Noto Sans"/>
                <a:ea typeface="DejaVu Sans"/>
              </a:defRPr>
            </a:lvl1pPr>
          </a:lstStyle>
          <a:p>
            <a:pPr algn="r">
              <a:lnSpc>
                <a:spcPct val="100000"/>
              </a:lnSpc>
              <a:buNone/>
            </a:pPr>
            <a:fld id="{5BDD7972-8E2F-4078-B2A4-91A1C586096E}" type="slidenum">
              <a:rPr lang="es-ES" sz="1400" b="0" strike="noStrike" spc="-1">
                <a:latin typeface="Noto Sans"/>
                <a:ea typeface="DejaVu Sans"/>
              </a:rPr>
              <a:t>16</a:t>
            </a:fld>
            <a:endParaRPr lang="en-US" sz="1400" b="0" strike="noStrike" spc="-1">
              <a:latin typeface="Times New Roman"/>
            </a:endParaRPr>
          </a:p>
        </p:txBody>
      </p:sp>
      <p:sp>
        <p:nvSpPr>
          <p:cNvPr id="138" name="PlaceHolder 2">
            <a:extLst>
              <a:ext uri="{FF2B5EF4-FFF2-40B4-BE49-F238E27FC236}">
                <a16:creationId xmlns:a16="http://schemas.microsoft.com/office/drawing/2014/main" id="{D8724EE1-0B8D-23F5-7D42-6B6B917B770F}"/>
              </a:ext>
            </a:extLst>
          </p:cNvPr>
          <p:cNvSpPr>
            <a:spLocks noGrp="1" noRot="1" noChangeAspect="1"/>
          </p:cNvSpPr>
          <p:nvPr>
            <p:ph type="sldImg"/>
          </p:nvPr>
        </p:nvSpPr>
        <p:spPr>
          <a:xfrm>
            <a:off x="215900" y="812800"/>
            <a:ext cx="7126288" cy="4008438"/>
          </a:xfrm>
          <a:prstGeom prst="rect">
            <a:avLst/>
          </a:prstGeom>
          <a:ln w="0">
            <a:noFill/>
          </a:ln>
        </p:spPr>
      </p:sp>
      <p:sp>
        <p:nvSpPr>
          <p:cNvPr id="139" name="PlaceHolder 3">
            <a:extLst>
              <a:ext uri="{FF2B5EF4-FFF2-40B4-BE49-F238E27FC236}">
                <a16:creationId xmlns:a16="http://schemas.microsoft.com/office/drawing/2014/main" id="{F5F4D1C6-A279-6658-1D1F-C3E88577D835}"/>
              </a:ext>
            </a:extLst>
          </p:cNvPr>
          <p:cNvSpPr>
            <a:spLocks noGrp="1"/>
          </p:cNvSpPr>
          <p:nvPr>
            <p:ph type="body"/>
          </p:nvPr>
        </p:nvSpPr>
        <p:spPr>
          <a:xfrm>
            <a:off x="756000" y="5078520"/>
            <a:ext cx="6047280" cy="4811040"/>
          </a:xfrm>
          <a:prstGeom prst="rect">
            <a:avLst/>
          </a:prstGeom>
          <a:noFill/>
          <a:ln w="0">
            <a:noFill/>
          </a:ln>
        </p:spPr>
        <p:txBody>
          <a:bodyPr lIns="0" tIns="0" rIns="0" bIns="0" anchor="t">
            <a:noAutofit/>
          </a:bodyPr>
          <a:lstStyle/>
          <a:p>
            <a:endParaRPr lang="en-US" sz="2000" b="0" strike="noStrike" spc="-1">
              <a:latin typeface="Arial"/>
            </a:endParaRPr>
          </a:p>
        </p:txBody>
      </p:sp>
    </p:spTree>
    <p:extLst>
      <p:ext uri="{BB962C8B-B14F-4D97-AF65-F5344CB8AC3E}">
        <p14:creationId xmlns:p14="http://schemas.microsoft.com/office/powerpoint/2010/main" val="9387529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31792C-8284-C6A3-A853-4D089E6B2ABD}"/>
            </a:ext>
          </a:extLst>
        </p:cNvPr>
        <p:cNvGrpSpPr/>
        <p:nvPr/>
      </p:nvGrpSpPr>
      <p:grpSpPr>
        <a:xfrm>
          <a:off x="0" y="0"/>
          <a:ext cx="0" cy="0"/>
          <a:chOff x="0" y="0"/>
          <a:chExt cx="0" cy="0"/>
        </a:xfrm>
      </p:grpSpPr>
      <p:sp>
        <p:nvSpPr>
          <p:cNvPr id="137" name="PlaceHolder 1">
            <a:extLst>
              <a:ext uri="{FF2B5EF4-FFF2-40B4-BE49-F238E27FC236}">
                <a16:creationId xmlns:a16="http://schemas.microsoft.com/office/drawing/2014/main" id="{3261D002-B5A2-AB24-C0B0-AB0362B13F87}"/>
              </a:ext>
            </a:extLst>
          </p:cNvPr>
          <p:cNvSpPr>
            <a:spLocks noGrp="1"/>
          </p:cNvSpPr>
          <p:nvPr>
            <p:ph type="sldNum" idx="11"/>
          </p:nvPr>
        </p:nvSpPr>
        <p:spPr>
          <a:xfrm>
            <a:off x="4278960" y="10157400"/>
            <a:ext cx="3280320" cy="533880"/>
          </a:xfrm>
          <a:prstGeom prst="rect">
            <a:avLst/>
          </a:prstGeom>
          <a:noFill/>
          <a:ln w="0">
            <a:noFill/>
          </a:ln>
        </p:spPr>
        <p:txBody>
          <a:bodyPr lIns="0" tIns="0" rIns="0" bIns="0" anchor="b">
            <a:noAutofit/>
          </a:bodyPr>
          <a:lstStyle>
            <a:lvl1pPr algn="r">
              <a:lnSpc>
                <a:spcPct val="100000"/>
              </a:lnSpc>
              <a:buNone/>
              <a:defRPr lang="es-ES" sz="1400" b="0" strike="noStrike" spc="-1">
                <a:latin typeface="Noto Sans"/>
                <a:ea typeface="DejaVu Sans"/>
              </a:defRPr>
            </a:lvl1pPr>
          </a:lstStyle>
          <a:p>
            <a:pPr algn="r">
              <a:lnSpc>
                <a:spcPct val="100000"/>
              </a:lnSpc>
              <a:buNone/>
            </a:pPr>
            <a:fld id="{5BDD7972-8E2F-4078-B2A4-91A1C586096E}" type="slidenum">
              <a:rPr lang="es-ES" sz="1400" b="0" strike="noStrike" spc="-1">
                <a:latin typeface="Noto Sans"/>
                <a:ea typeface="DejaVu Sans"/>
              </a:rPr>
              <a:t>17</a:t>
            </a:fld>
            <a:endParaRPr lang="en-US" sz="1400" b="0" strike="noStrike" spc="-1">
              <a:latin typeface="Times New Roman"/>
            </a:endParaRPr>
          </a:p>
        </p:txBody>
      </p:sp>
      <p:sp>
        <p:nvSpPr>
          <p:cNvPr id="138" name="PlaceHolder 2">
            <a:extLst>
              <a:ext uri="{FF2B5EF4-FFF2-40B4-BE49-F238E27FC236}">
                <a16:creationId xmlns:a16="http://schemas.microsoft.com/office/drawing/2014/main" id="{2DC9EDD3-59CD-0B51-D944-6562DF31A157}"/>
              </a:ext>
            </a:extLst>
          </p:cNvPr>
          <p:cNvSpPr>
            <a:spLocks noGrp="1" noRot="1" noChangeAspect="1"/>
          </p:cNvSpPr>
          <p:nvPr>
            <p:ph type="sldImg"/>
          </p:nvPr>
        </p:nvSpPr>
        <p:spPr>
          <a:xfrm>
            <a:off x="215900" y="812800"/>
            <a:ext cx="7126288" cy="4008438"/>
          </a:xfrm>
          <a:prstGeom prst="rect">
            <a:avLst/>
          </a:prstGeom>
          <a:ln w="0">
            <a:noFill/>
          </a:ln>
        </p:spPr>
      </p:sp>
      <p:sp>
        <p:nvSpPr>
          <p:cNvPr id="139" name="PlaceHolder 3">
            <a:extLst>
              <a:ext uri="{FF2B5EF4-FFF2-40B4-BE49-F238E27FC236}">
                <a16:creationId xmlns:a16="http://schemas.microsoft.com/office/drawing/2014/main" id="{B700D03D-9F6F-3CBD-1A6F-9A5E6A1D4F41}"/>
              </a:ext>
            </a:extLst>
          </p:cNvPr>
          <p:cNvSpPr>
            <a:spLocks noGrp="1"/>
          </p:cNvSpPr>
          <p:nvPr>
            <p:ph type="body"/>
          </p:nvPr>
        </p:nvSpPr>
        <p:spPr>
          <a:xfrm>
            <a:off x="756000" y="5078520"/>
            <a:ext cx="6047280" cy="4811040"/>
          </a:xfrm>
          <a:prstGeom prst="rect">
            <a:avLst/>
          </a:prstGeom>
          <a:noFill/>
          <a:ln w="0">
            <a:noFill/>
          </a:ln>
        </p:spPr>
        <p:txBody>
          <a:bodyPr lIns="0" tIns="0" rIns="0" bIns="0" anchor="t">
            <a:noAutofit/>
          </a:bodyPr>
          <a:lstStyle/>
          <a:p>
            <a:endParaRPr lang="en-US" sz="2000" b="0" strike="noStrike" spc="-1">
              <a:latin typeface="Arial"/>
            </a:endParaRPr>
          </a:p>
        </p:txBody>
      </p:sp>
    </p:spTree>
    <p:extLst>
      <p:ext uri="{BB962C8B-B14F-4D97-AF65-F5344CB8AC3E}">
        <p14:creationId xmlns:p14="http://schemas.microsoft.com/office/powerpoint/2010/main" val="23366327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25C5C0-4F34-C9B9-8D0F-55B8AD72DB16}"/>
            </a:ext>
          </a:extLst>
        </p:cNvPr>
        <p:cNvGrpSpPr/>
        <p:nvPr/>
      </p:nvGrpSpPr>
      <p:grpSpPr>
        <a:xfrm>
          <a:off x="0" y="0"/>
          <a:ext cx="0" cy="0"/>
          <a:chOff x="0" y="0"/>
          <a:chExt cx="0" cy="0"/>
        </a:xfrm>
      </p:grpSpPr>
      <p:sp>
        <p:nvSpPr>
          <p:cNvPr id="137" name="PlaceHolder 1">
            <a:extLst>
              <a:ext uri="{FF2B5EF4-FFF2-40B4-BE49-F238E27FC236}">
                <a16:creationId xmlns:a16="http://schemas.microsoft.com/office/drawing/2014/main" id="{CE135AE4-A1A5-22AC-8CB5-B001A3501DC5}"/>
              </a:ext>
            </a:extLst>
          </p:cNvPr>
          <p:cNvSpPr>
            <a:spLocks noGrp="1"/>
          </p:cNvSpPr>
          <p:nvPr>
            <p:ph type="sldNum" idx="11"/>
          </p:nvPr>
        </p:nvSpPr>
        <p:spPr>
          <a:xfrm>
            <a:off x="4278960" y="10157400"/>
            <a:ext cx="3280320" cy="533880"/>
          </a:xfrm>
          <a:prstGeom prst="rect">
            <a:avLst/>
          </a:prstGeom>
          <a:noFill/>
          <a:ln w="0">
            <a:noFill/>
          </a:ln>
        </p:spPr>
        <p:txBody>
          <a:bodyPr lIns="0" tIns="0" rIns="0" bIns="0" anchor="b">
            <a:noAutofit/>
          </a:bodyPr>
          <a:lstStyle>
            <a:lvl1pPr algn="r">
              <a:lnSpc>
                <a:spcPct val="100000"/>
              </a:lnSpc>
              <a:buNone/>
              <a:defRPr lang="es-ES" sz="1400" b="0" strike="noStrike" spc="-1">
                <a:latin typeface="Noto Sans"/>
                <a:ea typeface="DejaVu Sans"/>
              </a:defRPr>
            </a:lvl1pPr>
          </a:lstStyle>
          <a:p>
            <a:pPr algn="r">
              <a:lnSpc>
                <a:spcPct val="100000"/>
              </a:lnSpc>
              <a:buNone/>
            </a:pPr>
            <a:fld id="{5BDD7972-8E2F-4078-B2A4-91A1C586096E}" type="slidenum">
              <a:rPr lang="es-ES" sz="1400" b="0" strike="noStrike" spc="-1">
                <a:latin typeface="Noto Sans"/>
                <a:ea typeface="DejaVu Sans"/>
              </a:rPr>
              <a:t>18</a:t>
            </a:fld>
            <a:endParaRPr lang="en-US" sz="1400" b="0" strike="noStrike" spc="-1">
              <a:latin typeface="Times New Roman"/>
            </a:endParaRPr>
          </a:p>
        </p:txBody>
      </p:sp>
      <p:sp>
        <p:nvSpPr>
          <p:cNvPr id="138" name="PlaceHolder 2">
            <a:extLst>
              <a:ext uri="{FF2B5EF4-FFF2-40B4-BE49-F238E27FC236}">
                <a16:creationId xmlns:a16="http://schemas.microsoft.com/office/drawing/2014/main" id="{E7727046-AE5F-252B-D376-BF5EA0215504}"/>
              </a:ext>
            </a:extLst>
          </p:cNvPr>
          <p:cNvSpPr>
            <a:spLocks noGrp="1" noRot="1" noChangeAspect="1"/>
          </p:cNvSpPr>
          <p:nvPr>
            <p:ph type="sldImg"/>
          </p:nvPr>
        </p:nvSpPr>
        <p:spPr>
          <a:xfrm>
            <a:off x="215900" y="812800"/>
            <a:ext cx="7126288" cy="4008438"/>
          </a:xfrm>
          <a:prstGeom prst="rect">
            <a:avLst/>
          </a:prstGeom>
          <a:ln w="0">
            <a:noFill/>
          </a:ln>
        </p:spPr>
      </p:sp>
      <p:sp>
        <p:nvSpPr>
          <p:cNvPr id="139" name="PlaceHolder 3">
            <a:extLst>
              <a:ext uri="{FF2B5EF4-FFF2-40B4-BE49-F238E27FC236}">
                <a16:creationId xmlns:a16="http://schemas.microsoft.com/office/drawing/2014/main" id="{0956B6A7-E38B-02DE-E59B-3FA5658EC372}"/>
              </a:ext>
            </a:extLst>
          </p:cNvPr>
          <p:cNvSpPr>
            <a:spLocks noGrp="1"/>
          </p:cNvSpPr>
          <p:nvPr>
            <p:ph type="body"/>
          </p:nvPr>
        </p:nvSpPr>
        <p:spPr>
          <a:xfrm>
            <a:off x="756000" y="5078520"/>
            <a:ext cx="6047280" cy="4811040"/>
          </a:xfrm>
          <a:prstGeom prst="rect">
            <a:avLst/>
          </a:prstGeom>
          <a:noFill/>
          <a:ln w="0">
            <a:noFill/>
          </a:ln>
        </p:spPr>
        <p:txBody>
          <a:bodyPr lIns="0" tIns="0" rIns="0" bIns="0" anchor="t">
            <a:noAutofit/>
          </a:bodyPr>
          <a:lstStyle/>
          <a:p>
            <a:endParaRPr lang="en-US" sz="2000" b="0" strike="noStrike" spc="-1">
              <a:latin typeface="Arial"/>
            </a:endParaRPr>
          </a:p>
        </p:txBody>
      </p:sp>
    </p:spTree>
    <p:extLst>
      <p:ext uri="{BB962C8B-B14F-4D97-AF65-F5344CB8AC3E}">
        <p14:creationId xmlns:p14="http://schemas.microsoft.com/office/powerpoint/2010/main" val="2741773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PlaceHolder 1"/>
          <p:cNvSpPr>
            <a:spLocks noGrp="1"/>
          </p:cNvSpPr>
          <p:nvPr>
            <p:ph type="sldNum" idx="11"/>
          </p:nvPr>
        </p:nvSpPr>
        <p:spPr>
          <a:xfrm>
            <a:off x="4278960" y="10157400"/>
            <a:ext cx="3280320" cy="533880"/>
          </a:xfrm>
          <a:prstGeom prst="rect">
            <a:avLst/>
          </a:prstGeom>
          <a:noFill/>
          <a:ln w="0">
            <a:noFill/>
          </a:ln>
        </p:spPr>
        <p:txBody>
          <a:bodyPr lIns="0" tIns="0" rIns="0" bIns="0" anchor="b">
            <a:noAutofit/>
          </a:bodyPr>
          <a:lstStyle>
            <a:lvl1pPr algn="r">
              <a:lnSpc>
                <a:spcPct val="100000"/>
              </a:lnSpc>
              <a:buNone/>
              <a:defRPr lang="es-ES" sz="1400" b="0" strike="noStrike" spc="-1">
                <a:latin typeface="Noto Sans"/>
                <a:ea typeface="DejaVu Sans"/>
              </a:defRPr>
            </a:lvl1pPr>
          </a:lstStyle>
          <a:p>
            <a:pPr algn="r">
              <a:lnSpc>
                <a:spcPct val="100000"/>
              </a:lnSpc>
              <a:buNone/>
            </a:pPr>
            <a:fld id="{5BDD7972-8E2F-4078-B2A4-91A1C586096E}" type="slidenum">
              <a:rPr lang="es-ES" sz="1400" b="0" strike="noStrike" spc="-1">
                <a:latin typeface="Noto Sans"/>
                <a:ea typeface="DejaVu Sans"/>
              </a:rPr>
              <a:t>2</a:t>
            </a:fld>
            <a:endParaRPr lang="en-US" sz="1400" b="0" strike="noStrike" spc="-1">
              <a:latin typeface="Times New Roman"/>
            </a:endParaRPr>
          </a:p>
        </p:txBody>
      </p:sp>
      <p:sp>
        <p:nvSpPr>
          <p:cNvPr id="138" name="PlaceHolder 2"/>
          <p:cNvSpPr>
            <a:spLocks noGrp="1" noRot="1" noChangeAspect="1"/>
          </p:cNvSpPr>
          <p:nvPr>
            <p:ph type="sldImg"/>
          </p:nvPr>
        </p:nvSpPr>
        <p:spPr>
          <a:xfrm>
            <a:off x="215900" y="812800"/>
            <a:ext cx="7126288" cy="4008438"/>
          </a:xfrm>
          <a:prstGeom prst="rect">
            <a:avLst/>
          </a:prstGeom>
          <a:ln w="0">
            <a:noFill/>
          </a:ln>
        </p:spPr>
      </p:sp>
      <p:sp>
        <p:nvSpPr>
          <p:cNvPr id="139" name="PlaceHolder 3"/>
          <p:cNvSpPr>
            <a:spLocks noGrp="1"/>
          </p:cNvSpPr>
          <p:nvPr>
            <p:ph type="body"/>
          </p:nvPr>
        </p:nvSpPr>
        <p:spPr>
          <a:xfrm>
            <a:off x="756000" y="5078520"/>
            <a:ext cx="6047280" cy="4811040"/>
          </a:xfrm>
          <a:prstGeom prst="rect">
            <a:avLst/>
          </a:prstGeom>
          <a:noFill/>
          <a:ln w="0">
            <a:noFill/>
          </a:ln>
        </p:spPr>
        <p:txBody>
          <a:bodyPr lIns="0" tIns="0" rIns="0" bIns="0" anchor="t">
            <a:noAutofit/>
          </a:bodyPr>
          <a:lstStyle/>
          <a:p>
            <a:endParaRPr lang="en-US" sz="2000" b="0" strike="noStrike" spc="-1">
              <a:latin typeface="Arial"/>
            </a:endParaRPr>
          </a:p>
        </p:txBody>
      </p:sp>
    </p:spTree>
    <p:extLst>
      <p:ext uri="{BB962C8B-B14F-4D97-AF65-F5344CB8AC3E}">
        <p14:creationId xmlns:p14="http://schemas.microsoft.com/office/powerpoint/2010/main" val="32083455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PlaceHolder 1"/>
          <p:cNvSpPr>
            <a:spLocks noGrp="1"/>
          </p:cNvSpPr>
          <p:nvPr>
            <p:ph type="sldNum" idx="11"/>
          </p:nvPr>
        </p:nvSpPr>
        <p:spPr>
          <a:xfrm>
            <a:off x="4278960" y="10157400"/>
            <a:ext cx="3280320" cy="533880"/>
          </a:xfrm>
          <a:prstGeom prst="rect">
            <a:avLst/>
          </a:prstGeom>
          <a:noFill/>
          <a:ln w="0">
            <a:noFill/>
          </a:ln>
        </p:spPr>
        <p:txBody>
          <a:bodyPr lIns="0" tIns="0" rIns="0" bIns="0" anchor="b">
            <a:noAutofit/>
          </a:bodyPr>
          <a:lstStyle>
            <a:lvl1pPr algn="r">
              <a:lnSpc>
                <a:spcPct val="100000"/>
              </a:lnSpc>
              <a:buNone/>
              <a:defRPr lang="es-ES" sz="1400" b="0" strike="noStrike" spc="-1">
                <a:latin typeface="Noto Sans"/>
                <a:ea typeface="DejaVu Sans"/>
              </a:defRPr>
            </a:lvl1pPr>
          </a:lstStyle>
          <a:p>
            <a:pPr algn="r">
              <a:lnSpc>
                <a:spcPct val="100000"/>
              </a:lnSpc>
              <a:buNone/>
            </a:pPr>
            <a:fld id="{5BDD7972-8E2F-4078-B2A4-91A1C586096E}" type="slidenum">
              <a:rPr lang="es-ES" sz="1400" b="0" strike="noStrike" spc="-1">
                <a:latin typeface="Noto Sans"/>
                <a:ea typeface="DejaVu Sans"/>
              </a:rPr>
              <a:t>3</a:t>
            </a:fld>
            <a:endParaRPr lang="en-US" sz="1400" b="0" strike="noStrike" spc="-1">
              <a:latin typeface="Times New Roman"/>
            </a:endParaRPr>
          </a:p>
        </p:txBody>
      </p:sp>
      <p:sp>
        <p:nvSpPr>
          <p:cNvPr id="138" name="PlaceHolder 2"/>
          <p:cNvSpPr>
            <a:spLocks noGrp="1" noRot="1" noChangeAspect="1"/>
          </p:cNvSpPr>
          <p:nvPr>
            <p:ph type="sldImg"/>
          </p:nvPr>
        </p:nvSpPr>
        <p:spPr>
          <a:xfrm>
            <a:off x="215900" y="812800"/>
            <a:ext cx="7126288" cy="4008438"/>
          </a:xfrm>
          <a:prstGeom prst="rect">
            <a:avLst/>
          </a:prstGeom>
          <a:ln w="0">
            <a:noFill/>
          </a:ln>
        </p:spPr>
      </p:sp>
      <p:sp>
        <p:nvSpPr>
          <p:cNvPr id="139" name="PlaceHolder 3"/>
          <p:cNvSpPr>
            <a:spLocks noGrp="1"/>
          </p:cNvSpPr>
          <p:nvPr>
            <p:ph type="body"/>
          </p:nvPr>
        </p:nvSpPr>
        <p:spPr>
          <a:xfrm>
            <a:off x="756000" y="5078520"/>
            <a:ext cx="6047280" cy="4811040"/>
          </a:xfrm>
          <a:prstGeom prst="rect">
            <a:avLst/>
          </a:prstGeom>
          <a:noFill/>
          <a:ln w="0">
            <a:noFill/>
          </a:ln>
        </p:spPr>
        <p:txBody>
          <a:bodyPr lIns="0" tIns="0" rIns="0" bIns="0" anchor="t">
            <a:noAutofit/>
          </a:bodyPr>
          <a:lstStyle/>
          <a:p>
            <a:endParaRPr lang="en-US" sz="2000" b="0" strike="noStrike" spc="-1">
              <a:latin typeface="Arial"/>
            </a:endParaRPr>
          </a:p>
        </p:txBody>
      </p:sp>
    </p:spTree>
    <p:extLst>
      <p:ext uri="{BB962C8B-B14F-4D97-AF65-F5344CB8AC3E}">
        <p14:creationId xmlns:p14="http://schemas.microsoft.com/office/powerpoint/2010/main" val="26111316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PlaceHolder 1"/>
          <p:cNvSpPr>
            <a:spLocks noGrp="1"/>
          </p:cNvSpPr>
          <p:nvPr>
            <p:ph type="sldNum" idx="11"/>
          </p:nvPr>
        </p:nvSpPr>
        <p:spPr>
          <a:xfrm>
            <a:off x="4278960" y="10157400"/>
            <a:ext cx="3280320" cy="533880"/>
          </a:xfrm>
          <a:prstGeom prst="rect">
            <a:avLst/>
          </a:prstGeom>
          <a:noFill/>
          <a:ln w="0">
            <a:noFill/>
          </a:ln>
        </p:spPr>
        <p:txBody>
          <a:bodyPr lIns="0" tIns="0" rIns="0" bIns="0" anchor="b">
            <a:noAutofit/>
          </a:bodyPr>
          <a:lstStyle>
            <a:lvl1pPr algn="r">
              <a:lnSpc>
                <a:spcPct val="100000"/>
              </a:lnSpc>
              <a:buNone/>
              <a:defRPr lang="es-ES" sz="1400" b="0" strike="noStrike" spc="-1">
                <a:latin typeface="Noto Sans"/>
                <a:ea typeface="DejaVu Sans"/>
              </a:defRPr>
            </a:lvl1pPr>
          </a:lstStyle>
          <a:p>
            <a:pPr algn="r">
              <a:lnSpc>
                <a:spcPct val="100000"/>
              </a:lnSpc>
              <a:buNone/>
            </a:pPr>
            <a:fld id="{5BDD7972-8E2F-4078-B2A4-91A1C586096E}" type="slidenum">
              <a:rPr lang="es-ES" sz="1400" b="0" strike="noStrike" spc="-1">
                <a:latin typeface="Noto Sans"/>
                <a:ea typeface="DejaVu Sans"/>
              </a:rPr>
              <a:t>4</a:t>
            </a:fld>
            <a:endParaRPr lang="en-US" sz="1400" b="0" strike="noStrike" spc="-1">
              <a:latin typeface="Times New Roman"/>
            </a:endParaRPr>
          </a:p>
        </p:txBody>
      </p:sp>
      <p:sp>
        <p:nvSpPr>
          <p:cNvPr id="138" name="PlaceHolder 2"/>
          <p:cNvSpPr>
            <a:spLocks noGrp="1" noRot="1" noChangeAspect="1"/>
          </p:cNvSpPr>
          <p:nvPr>
            <p:ph type="sldImg"/>
          </p:nvPr>
        </p:nvSpPr>
        <p:spPr>
          <a:xfrm>
            <a:off x="215900" y="812800"/>
            <a:ext cx="7126288" cy="4008438"/>
          </a:xfrm>
          <a:prstGeom prst="rect">
            <a:avLst/>
          </a:prstGeom>
          <a:ln w="0">
            <a:noFill/>
          </a:ln>
        </p:spPr>
      </p:sp>
      <p:sp>
        <p:nvSpPr>
          <p:cNvPr id="139" name="PlaceHolder 3"/>
          <p:cNvSpPr>
            <a:spLocks noGrp="1"/>
          </p:cNvSpPr>
          <p:nvPr>
            <p:ph type="body"/>
          </p:nvPr>
        </p:nvSpPr>
        <p:spPr>
          <a:xfrm>
            <a:off x="756000" y="5078520"/>
            <a:ext cx="6047280" cy="4811040"/>
          </a:xfrm>
          <a:prstGeom prst="rect">
            <a:avLst/>
          </a:prstGeom>
          <a:noFill/>
          <a:ln w="0">
            <a:noFill/>
          </a:ln>
        </p:spPr>
        <p:txBody>
          <a:bodyPr lIns="0" tIns="0" rIns="0" bIns="0" anchor="t">
            <a:noAutofit/>
          </a:bodyPr>
          <a:lstStyle/>
          <a:p>
            <a:endParaRPr lang="en-US" sz="2000" b="0" strike="noStrike" spc="-1">
              <a:latin typeface="Arial"/>
            </a:endParaRPr>
          </a:p>
        </p:txBody>
      </p:sp>
    </p:spTree>
    <p:extLst>
      <p:ext uri="{BB962C8B-B14F-4D97-AF65-F5344CB8AC3E}">
        <p14:creationId xmlns:p14="http://schemas.microsoft.com/office/powerpoint/2010/main" val="38903699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PlaceHolder 1"/>
          <p:cNvSpPr>
            <a:spLocks noGrp="1"/>
          </p:cNvSpPr>
          <p:nvPr>
            <p:ph type="sldNum" idx="11"/>
          </p:nvPr>
        </p:nvSpPr>
        <p:spPr>
          <a:xfrm>
            <a:off x="4278960" y="10157400"/>
            <a:ext cx="3280320" cy="533880"/>
          </a:xfrm>
          <a:prstGeom prst="rect">
            <a:avLst/>
          </a:prstGeom>
          <a:noFill/>
          <a:ln w="0">
            <a:noFill/>
          </a:ln>
        </p:spPr>
        <p:txBody>
          <a:bodyPr lIns="0" tIns="0" rIns="0" bIns="0" anchor="b">
            <a:noAutofit/>
          </a:bodyPr>
          <a:lstStyle>
            <a:lvl1pPr algn="r">
              <a:lnSpc>
                <a:spcPct val="100000"/>
              </a:lnSpc>
              <a:buNone/>
              <a:defRPr lang="es-ES" sz="1400" b="0" strike="noStrike" spc="-1">
                <a:latin typeface="Noto Sans"/>
                <a:ea typeface="DejaVu Sans"/>
              </a:defRPr>
            </a:lvl1pPr>
          </a:lstStyle>
          <a:p>
            <a:pPr algn="r">
              <a:lnSpc>
                <a:spcPct val="100000"/>
              </a:lnSpc>
              <a:buNone/>
            </a:pPr>
            <a:fld id="{5BDD7972-8E2F-4078-B2A4-91A1C586096E}" type="slidenum">
              <a:rPr lang="es-ES" sz="1400" b="0" strike="noStrike" spc="-1">
                <a:latin typeface="Noto Sans"/>
                <a:ea typeface="DejaVu Sans"/>
              </a:rPr>
              <a:t>5</a:t>
            </a:fld>
            <a:endParaRPr lang="en-US" sz="1400" b="0" strike="noStrike" spc="-1">
              <a:latin typeface="Times New Roman"/>
            </a:endParaRPr>
          </a:p>
        </p:txBody>
      </p:sp>
      <p:sp>
        <p:nvSpPr>
          <p:cNvPr id="138" name="PlaceHolder 2"/>
          <p:cNvSpPr>
            <a:spLocks noGrp="1" noRot="1" noChangeAspect="1"/>
          </p:cNvSpPr>
          <p:nvPr>
            <p:ph type="sldImg"/>
          </p:nvPr>
        </p:nvSpPr>
        <p:spPr>
          <a:xfrm>
            <a:off x="215900" y="812800"/>
            <a:ext cx="7126288" cy="4008438"/>
          </a:xfrm>
          <a:prstGeom prst="rect">
            <a:avLst/>
          </a:prstGeom>
          <a:ln w="0">
            <a:noFill/>
          </a:ln>
        </p:spPr>
      </p:sp>
      <p:sp>
        <p:nvSpPr>
          <p:cNvPr id="139" name="PlaceHolder 3"/>
          <p:cNvSpPr>
            <a:spLocks noGrp="1"/>
          </p:cNvSpPr>
          <p:nvPr>
            <p:ph type="body"/>
          </p:nvPr>
        </p:nvSpPr>
        <p:spPr>
          <a:xfrm>
            <a:off x="756000" y="5078520"/>
            <a:ext cx="6047280" cy="4811040"/>
          </a:xfrm>
          <a:prstGeom prst="rect">
            <a:avLst/>
          </a:prstGeom>
          <a:noFill/>
          <a:ln w="0">
            <a:noFill/>
          </a:ln>
        </p:spPr>
        <p:txBody>
          <a:bodyPr lIns="0" tIns="0" rIns="0" bIns="0" anchor="t">
            <a:noAutofit/>
          </a:bodyPr>
          <a:lstStyle/>
          <a:p>
            <a:endParaRPr lang="en-US" sz="2000" b="0" strike="noStrike" spc="-1">
              <a:latin typeface="Arial"/>
            </a:endParaRPr>
          </a:p>
        </p:txBody>
      </p:sp>
    </p:spTree>
    <p:extLst>
      <p:ext uri="{BB962C8B-B14F-4D97-AF65-F5344CB8AC3E}">
        <p14:creationId xmlns:p14="http://schemas.microsoft.com/office/powerpoint/2010/main" val="2609615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PlaceHolder 1"/>
          <p:cNvSpPr>
            <a:spLocks noGrp="1"/>
          </p:cNvSpPr>
          <p:nvPr>
            <p:ph type="sldNum" idx="11"/>
          </p:nvPr>
        </p:nvSpPr>
        <p:spPr>
          <a:xfrm>
            <a:off x="4278960" y="10157400"/>
            <a:ext cx="3280320" cy="533880"/>
          </a:xfrm>
          <a:prstGeom prst="rect">
            <a:avLst/>
          </a:prstGeom>
          <a:noFill/>
          <a:ln w="0">
            <a:noFill/>
          </a:ln>
        </p:spPr>
        <p:txBody>
          <a:bodyPr lIns="0" tIns="0" rIns="0" bIns="0" anchor="b">
            <a:noAutofit/>
          </a:bodyPr>
          <a:lstStyle>
            <a:lvl1pPr algn="r">
              <a:lnSpc>
                <a:spcPct val="100000"/>
              </a:lnSpc>
              <a:buNone/>
              <a:defRPr lang="es-ES" sz="1400" b="0" strike="noStrike" spc="-1">
                <a:latin typeface="Noto Sans"/>
                <a:ea typeface="DejaVu Sans"/>
              </a:defRPr>
            </a:lvl1pPr>
          </a:lstStyle>
          <a:p>
            <a:pPr algn="r">
              <a:lnSpc>
                <a:spcPct val="100000"/>
              </a:lnSpc>
              <a:buNone/>
            </a:pPr>
            <a:fld id="{5BDD7972-8E2F-4078-B2A4-91A1C586096E}" type="slidenum">
              <a:rPr lang="es-ES" sz="1400" b="0" strike="noStrike" spc="-1">
                <a:latin typeface="Noto Sans"/>
                <a:ea typeface="DejaVu Sans"/>
              </a:rPr>
              <a:t>6</a:t>
            </a:fld>
            <a:endParaRPr lang="en-US" sz="1400" b="0" strike="noStrike" spc="-1">
              <a:latin typeface="Times New Roman"/>
            </a:endParaRPr>
          </a:p>
        </p:txBody>
      </p:sp>
      <p:sp>
        <p:nvSpPr>
          <p:cNvPr id="138" name="PlaceHolder 2"/>
          <p:cNvSpPr>
            <a:spLocks noGrp="1" noRot="1" noChangeAspect="1"/>
          </p:cNvSpPr>
          <p:nvPr>
            <p:ph type="sldImg"/>
          </p:nvPr>
        </p:nvSpPr>
        <p:spPr>
          <a:xfrm>
            <a:off x="215900" y="812800"/>
            <a:ext cx="7126288" cy="4008438"/>
          </a:xfrm>
          <a:prstGeom prst="rect">
            <a:avLst/>
          </a:prstGeom>
          <a:ln w="0">
            <a:noFill/>
          </a:ln>
        </p:spPr>
      </p:sp>
      <p:sp>
        <p:nvSpPr>
          <p:cNvPr id="139" name="PlaceHolder 3"/>
          <p:cNvSpPr>
            <a:spLocks noGrp="1"/>
          </p:cNvSpPr>
          <p:nvPr>
            <p:ph type="body"/>
          </p:nvPr>
        </p:nvSpPr>
        <p:spPr>
          <a:xfrm>
            <a:off x="756000" y="5078520"/>
            <a:ext cx="6047280" cy="4811040"/>
          </a:xfrm>
          <a:prstGeom prst="rect">
            <a:avLst/>
          </a:prstGeom>
          <a:noFill/>
          <a:ln w="0">
            <a:noFill/>
          </a:ln>
        </p:spPr>
        <p:txBody>
          <a:bodyPr lIns="0" tIns="0" rIns="0" bIns="0" anchor="t">
            <a:noAutofit/>
          </a:bodyPr>
          <a:lstStyle/>
          <a:p>
            <a:endParaRPr lang="en-US" sz="2000" b="0" strike="noStrike" spc="-1">
              <a:latin typeface="Arial"/>
            </a:endParaRPr>
          </a:p>
        </p:txBody>
      </p:sp>
    </p:spTree>
    <p:extLst>
      <p:ext uri="{BB962C8B-B14F-4D97-AF65-F5344CB8AC3E}">
        <p14:creationId xmlns:p14="http://schemas.microsoft.com/office/powerpoint/2010/main" val="14820756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PlaceHolder 1"/>
          <p:cNvSpPr>
            <a:spLocks noGrp="1"/>
          </p:cNvSpPr>
          <p:nvPr>
            <p:ph type="sldNum" idx="11"/>
          </p:nvPr>
        </p:nvSpPr>
        <p:spPr>
          <a:xfrm>
            <a:off x="4278960" y="10157400"/>
            <a:ext cx="3280320" cy="533880"/>
          </a:xfrm>
          <a:prstGeom prst="rect">
            <a:avLst/>
          </a:prstGeom>
          <a:noFill/>
          <a:ln w="0">
            <a:noFill/>
          </a:ln>
        </p:spPr>
        <p:txBody>
          <a:bodyPr lIns="0" tIns="0" rIns="0" bIns="0" anchor="b">
            <a:noAutofit/>
          </a:bodyPr>
          <a:lstStyle>
            <a:lvl1pPr algn="r">
              <a:lnSpc>
                <a:spcPct val="100000"/>
              </a:lnSpc>
              <a:buNone/>
              <a:defRPr lang="es-ES" sz="1400" b="0" strike="noStrike" spc="-1">
                <a:latin typeface="Noto Sans"/>
                <a:ea typeface="DejaVu Sans"/>
              </a:defRPr>
            </a:lvl1pPr>
          </a:lstStyle>
          <a:p>
            <a:pPr algn="r">
              <a:lnSpc>
                <a:spcPct val="100000"/>
              </a:lnSpc>
              <a:buNone/>
            </a:pPr>
            <a:fld id="{5BDD7972-8E2F-4078-B2A4-91A1C586096E}" type="slidenum">
              <a:rPr lang="es-ES" sz="1400" b="0" strike="noStrike" spc="-1">
                <a:latin typeface="Noto Sans"/>
                <a:ea typeface="DejaVu Sans"/>
              </a:rPr>
              <a:t>7</a:t>
            </a:fld>
            <a:endParaRPr lang="en-US" sz="1400" b="0" strike="noStrike" spc="-1">
              <a:latin typeface="Times New Roman"/>
            </a:endParaRPr>
          </a:p>
        </p:txBody>
      </p:sp>
      <p:sp>
        <p:nvSpPr>
          <p:cNvPr id="138" name="PlaceHolder 2"/>
          <p:cNvSpPr>
            <a:spLocks noGrp="1" noRot="1" noChangeAspect="1"/>
          </p:cNvSpPr>
          <p:nvPr>
            <p:ph type="sldImg"/>
          </p:nvPr>
        </p:nvSpPr>
        <p:spPr>
          <a:xfrm>
            <a:off x="215900" y="812800"/>
            <a:ext cx="7126288" cy="4008438"/>
          </a:xfrm>
          <a:prstGeom prst="rect">
            <a:avLst/>
          </a:prstGeom>
          <a:ln w="0">
            <a:noFill/>
          </a:ln>
        </p:spPr>
      </p:sp>
      <p:sp>
        <p:nvSpPr>
          <p:cNvPr id="139" name="PlaceHolder 3"/>
          <p:cNvSpPr>
            <a:spLocks noGrp="1"/>
          </p:cNvSpPr>
          <p:nvPr>
            <p:ph type="body"/>
          </p:nvPr>
        </p:nvSpPr>
        <p:spPr>
          <a:xfrm>
            <a:off x="756000" y="5078520"/>
            <a:ext cx="6047280" cy="4811040"/>
          </a:xfrm>
          <a:prstGeom prst="rect">
            <a:avLst/>
          </a:prstGeom>
          <a:noFill/>
          <a:ln w="0">
            <a:noFill/>
          </a:ln>
        </p:spPr>
        <p:txBody>
          <a:bodyPr lIns="0" tIns="0" rIns="0" bIns="0" anchor="t">
            <a:noAutofit/>
          </a:bodyPr>
          <a:lstStyle/>
          <a:p>
            <a:endParaRPr lang="en-US" sz="2000" b="0" strike="noStrike" spc="-1">
              <a:latin typeface="Arial"/>
            </a:endParaRPr>
          </a:p>
        </p:txBody>
      </p:sp>
    </p:spTree>
    <p:extLst>
      <p:ext uri="{BB962C8B-B14F-4D97-AF65-F5344CB8AC3E}">
        <p14:creationId xmlns:p14="http://schemas.microsoft.com/office/powerpoint/2010/main" val="3946903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PlaceHolder 1"/>
          <p:cNvSpPr>
            <a:spLocks noGrp="1"/>
          </p:cNvSpPr>
          <p:nvPr>
            <p:ph type="sldNum" idx="11"/>
          </p:nvPr>
        </p:nvSpPr>
        <p:spPr>
          <a:xfrm>
            <a:off x="4278960" y="10157400"/>
            <a:ext cx="3280320" cy="533880"/>
          </a:xfrm>
          <a:prstGeom prst="rect">
            <a:avLst/>
          </a:prstGeom>
          <a:noFill/>
          <a:ln w="0">
            <a:noFill/>
          </a:ln>
        </p:spPr>
        <p:txBody>
          <a:bodyPr lIns="0" tIns="0" rIns="0" bIns="0" anchor="b">
            <a:noAutofit/>
          </a:bodyPr>
          <a:lstStyle>
            <a:lvl1pPr algn="r">
              <a:lnSpc>
                <a:spcPct val="100000"/>
              </a:lnSpc>
              <a:buNone/>
              <a:defRPr lang="es-ES" sz="1400" b="0" strike="noStrike" spc="-1">
                <a:latin typeface="Noto Sans"/>
                <a:ea typeface="DejaVu Sans"/>
              </a:defRPr>
            </a:lvl1pPr>
          </a:lstStyle>
          <a:p>
            <a:pPr algn="r">
              <a:lnSpc>
                <a:spcPct val="100000"/>
              </a:lnSpc>
              <a:buNone/>
            </a:pPr>
            <a:fld id="{5BDD7972-8E2F-4078-B2A4-91A1C586096E}" type="slidenum">
              <a:rPr lang="es-ES" sz="1400" b="0" strike="noStrike" spc="-1">
                <a:latin typeface="Noto Sans"/>
                <a:ea typeface="DejaVu Sans"/>
              </a:rPr>
              <a:t>8</a:t>
            </a:fld>
            <a:endParaRPr lang="en-US" sz="1400" b="0" strike="noStrike" spc="-1">
              <a:latin typeface="Times New Roman"/>
            </a:endParaRPr>
          </a:p>
        </p:txBody>
      </p:sp>
      <p:sp>
        <p:nvSpPr>
          <p:cNvPr id="138" name="PlaceHolder 2"/>
          <p:cNvSpPr>
            <a:spLocks noGrp="1" noRot="1" noChangeAspect="1"/>
          </p:cNvSpPr>
          <p:nvPr>
            <p:ph type="sldImg"/>
          </p:nvPr>
        </p:nvSpPr>
        <p:spPr>
          <a:xfrm>
            <a:off x="215900" y="812800"/>
            <a:ext cx="7126288" cy="4008438"/>
          </a:xfrm>
          <a:prstGeom prst="rect">
            <a:avLst/>
          </a:prstGeom>
          <a:ln w="0">
            <a:noFill/>
          </a:ln>
        </p:spPr>
      </p:sp>
      <p:sp>
        <p:nvSpPr>
          <p:cNvPr id="139" name="PlaceHolder 3"/>
          <p:cNvSpPr>
            <a:spLocks noGrp="1"/>
          </p:cNvSpPr>
          <p:nvPr>
            <p:ph type="body"/>
          </p:nvPr>
        </p:nvSpPr>
        <p:spPr>
          <a:xfrm>
            <a:off x="756000" y="5078520"/>
            <a:ext cx="6047280" cy="4811040"/>
          </a:xfrm>
          <a:prstGeom prst="rect">
            <a:avLst/>
          </a:prstGeom>
          <a:noFill/>
          <a:ln w="0">
            <a:noFill/>
          </a:ln>
        </p:spPr>
        <p:txBody>
          <a:bodyPr lIns="0" tIns="0" rIns="0" bIns="0" anchor="t">
            <a:noAutofit/>
          </a:bodyPr>
          <a:lstStyle/>
          <a:p>
            <a:endParaRPr lang="en-US" sz="2000" b="0" strike="noStrike" spc="-1">
              <a:latin typeface="Arial"/>
            </a:endParaRPr>
          </a:p>
        </p:txBody>
      </p:sp>
    </p:spTree>
    <p:extLst>
      <p:ext uri="{BB962C8B-B14F-4D97-AF65-F5344CB8AC3E}">
        <p14:creationId xmlns:p14="http://schemas.microsoft.com/office/powerpoint/2010/main" val="28115135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PlaceHolder 1"/>
          <p:cNvSpPr>
            <a:spLocks noGrp="1"/>
          </p:cNvSpPr>
          <p:nvPr>
            <p:ph type="sldNum" idx="11"/>
          </p:nvPr>
        </p:nvSpPr>
        <p:spPr>
          <a:xfrm>
            <a:off x="4278960" y="10157400"/>
            <a:ext cx="3280320" cy="533880"/>
          </a:xfrm>
          <a:prstGeom prst="rect">
            <a:avLst/>
          </a:prstGeom>
          <a:noFill/>
          <a:ln w="0">
            <a:noFill/>
          </a:ln>
        </p:spPr>
        <p:txBody>
          <a:bodyPr lIns="0" tIns="0" rIns="0" bIns="0" anchor="b">
            <a:noAutofit/>
          </a:bodyPr>
          <a:lstStyle>
            <a:lvl1pPr algn="r">
              <a:lnSpc>
                <a:spcPct val="100000"/>
              </a:lnSpc>
              <a:buNone/>
              <a:defRPr lang="es-ES" sz="1400" b="0" strike="noStrike" spc="-1">
                <a:latin typeface="Noto Sans"/>
                <a:ea typeface="DejaVu Sans"/>
              </a:defRPr>
            </a:lvl1pPr>
          </a:lstStyle>
          <a:p>
            <a:pPr algn="r">
              <a:lnSpc>
                <a:spcPct val="100000"/>
              </a:lnSpc>
              <a:buNone/>
            </a:pPr>
            <a:fld id="{5BDD7972-8E2F-4078-B2A4-91A1C586096E}" type="slidenum">
              <a:rPr lang="es-ES" sz="1400" b="0" strike="noStrike" spc="-1">
                <a:latin typeface="Noto Sans"/>
                <a:ea typeface="DejaVu Sans"/>
              </a:rPr>
              <a:t>9</a:t>
            </a:fld>
            <a:endParaRPr lang="en-US" sz="1400" b="0" strike="noStrike" spc="-1">
              <a:latin typeface="Times New Roman"/>
            </a:endParaRPr>
          </a:p>
        </p:txBody>
      </p:sp>
      <p:sp>
        <p:nvSpPr>
          <p:cNvPr id="138" name="PlaceHolder 2"/>
          <p:cNvSpPr>
            <a:spLocks noGrp="1" noRot="1" noChangeAspect="1"/>
          </p:cNvSpPr>
          <p:nvPr>
            <p:ph type="sldImg"/>
          </p:nvPr>
        </p:nvSpPr>
        <p:spPr>
          <a:xfrm>
            <a:off x="215900" y="812800"/>
            <a:ext cx="7126288" cy="4008438"/>
          </a:xfrm>
          <a:prstGeom prst="rect">
            <a:avLst/>
          </a:prstGeom>
          <a:ln w="0">
            <a:noFill/>
          </a:ln>
        </p:spPr>
      </p:sp>
      <p:sp>
        <p:nvSpPr>
          <p:cNvPr id="139" name="PlaceHolder 3"/>
          <p:cNvSpPr>
            <a:spLocks noGrp="1"/>
          </p:cNvSpPr>
          <p:nvPr>
            <p:ph type="body"/>
          </p:nvPr>
        </p:nvSpPr>
        <p:spPr>
          <a:xfrm>
            <a:off x="756000" y="5078520"/>
            <a:ext cx="6047280" cy="4811040"/>
          </a:xfrm>
          <a:prstGeom prst="rect">
            <a:avLst/>
          </a:prstGeom>
          <a:noFill/>
          <a:ln w="0">
            <a:noFill/>
          </a:ln>
        </p:spPr>
        <p:txBody>
          <a:bodyPr lIns="0" tIns="0" rIns="0" bIns="0" anchor="t">
            <a:noAutofit/>
          </a:bodyPr>
          <a:lstStyle/>
          <a:p>
            <a:endParaRPr lang="en-US" sz="2000" b="0" strike="noStrike" spc="-1">
              <a:latin typeface="Arial"/>
            </a:endParaRPr>
          </a:p>
        </p:txBody>
      </p:sp>
    </p:spTree>
    <p:extLst>
      <p:ext uri="{BB962C8B-B14F-4D97-AF65-F5344CB8AC3E}">
        <p14:creationId xmlns:p14="http://schemas.microsoft.com/office/powerpoint/2010/main" val="6024411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lstStyle/>
          <a:p>
            <a:r>
              <a:t>Footer</a:t>
            </a:r>
          </a:p>
        </p:txBody>
      </p:sp>
      <p:sp>
        <p:nvSpPr>
          <p:cNvPr id="3" name="PlaceHolder 2"/>
          <p:cNvSpPr>
            <a:spLocks noGrp="1"/>
          </p:cNvSpPr>
          <p:nvPr>
            <p:ph type="sldNum" idx="3"/>
          </p:nvPr>
        </p:nvSpPr>
        <p:spPr/>
        <p:txBody>
          <a:bodyPr/>
          <a:lstStyle/>
          <a:p>
            <a:fld id="{2923D68B-C461-4EE1-8C5D-AB34F58ECF00}" type="slidenum">
              <a:t>‹Nº›</a:t>
            </a:fld>
            <a:endParaRPr/>
          </a:p>
        </p:txBody>
      </p:sp>
      <p:sp>
        <p:nvSpPr>
          <p:cNvPr id="4" name="PlaceHolder 3"/>
          <p:cNvSpPr>
            <a:spLocks noGrp="1"/>
          </p:cNvSpPr>
          <p:nvPr>
            <p:ph type="dt" idx="1"/>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71760" y="301320"/>
            <a:ext cx="12095280" cy="1261800"/>
          </a:xfrm>
          <a:prstGeom prst="rect">
            <a:avLst/>
          </a:prstGeom>
          <a:noFill/>
          <a:ln w="0">
            <a:noFill/>
          </a:ln>
        </p:spPr>
        <p:txBody>
          <a:bodyPr lIns="0" tIns="0" rIns="0" bIns="0" anchor="ctr">
            <a:noAutofit/>
          </a:bodyPr>
          <a:lstStyle/>
          <a:p>
            <a:endParaRPr lang="es-ES" sz="1800" b="0" strike="noStrike" spc="-1">
              <a:solidFill>
                <a:srgbClr val="000000"/>
              </a:solidFill>
              <a:latin typeface="Calibri"/>
            </a:endParaRPr>
          </a:p>
        </p:txBody>
      </p:sp>
      <p:sp>
        <p:nvSpPr>
          <p:cNvPr id="27" name="PlaceHolder 2"/>
          <p:cNvSpPr>
            <a:spLocks noGrp="1"/>
          </p:cNvSpPr>
          <p:nvPr>
            <p:ph/>
          </p:nvPr>
        </p:nvSpPr>
        <p:spPr>
          <a:xfrm>
            <a:off x="671760" y="1768680"/>
            <a:ext cx="1209528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28" name="PlaceHolder 3"/>
          <p:cNvSpPr>
            <a:spLocks noGrp="1"/>
          </p:cNvSpPr>
          <p:nvPr>
            <p:ph/>
          </p:nvPr>
        </p:nvSpPr>
        <p:spPr>
          <a:xfrm>
            <a:off x="671760" y="4058640"/>
            <a:ext cx="1209528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B2961E18-1B86-4FB6-BBD9-E4DB1952404A}" type="slidenum">
              <a:t>‹Nº›</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71760" y="301320"/>
            <a:ext cx="12095280" cy="1261800"/>
          </a:xfrm>
          <a:prstGeom prst="rect">
            <a:avLst/>
          </a:prstGeom>
          <a:noFill/>
          <a:ln w="0">
            <a:noFill/>
          </a:ln>
        </p:spPr>
        <p:txBody>
          <a:bodyPr lIns="0" tIns="0" rIns="0" bIns="0" anchor="ctr">
            <a:noAutofit/>
          </a:bodyPr>
          <a:lstStyle/>
          <a:p>
            <a:endParaRPr lang="es-ES" sz="1800" b="0" strike="noStrike" spc="-1">
              <a:solidFill>
                <a:srgbClr val="000000"/>
              </a:solidFill>
              <a:latin typeface="Calibri"/>
            </a:endParaRPr>
          </a:p>
        </p:txBody>
      </p:sp>
      <p:sp>
        <p:nvSpPr>
          <p:cNvPr id="30" name="PlaceHolder 2"/>
          <p:cNvSpPr>
            <a:spLocks noGrp="1"/>
          </p:cNvSpPr>
          <p:nvPr>
            <p:ph/>
          </p:nvPr>
        </p:nvSpPr>
        <p:spPr>
          <a:xfrm>
            <a:off x="671760" y="1768680"/>
            <a:ext cx="590220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31" name="PlaceHolder 3"/>
          <p:cNvSpPr>
            <a:spLocks noGrp="1"/>
          </p:cNvSpPr>
          <p:nvPr>
            <p:ph/>
          </p:nvPr>
        </p:nvSpPr>
        <p:spPr>
          <a:xfrm>
            <a:off x="6869520" y="1768680"/>
            <a:ext cx="590220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32" name="PlaceHolder 4"/>
          <p:cNvSpPr>
            <a:spLocks noGrp="1"/>
          </p:cNvSpPr>
          <p:nvPr>
            <p:ph/>
          </p:nvPr>
        </p:nvSpPr>
        <p:spPr>
          <a:xfrm>
            <a:off x="671760" y="4058640"/>
            <a:ext cx="590220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33" name="PlaceHolder 5"/>
          <p:cNvSpPr>
            <a:spLocks noGrp="1"/>
          </p:cNvSpPr>
          <p:nvPr>
            <p:ph/>
          </p:nvPr>
        </p:nvSpPr>
        <p:spPr>
          <a:xfrm>
            <a:off x="6869520" y="4058640"/>
            <a:ext cx="590220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7" name="PlaceHolder 6"/>
          <p:cNvSpPr>
            <a:spLocks noGrp="1"/>
          </p:cNvSpPr>
          <p:nvPr>
            <p:ph type="ftr" idx="2"/>
          </p:nvPr>
        </p:nvSpPr>
        <p:spPr/>
        <p:txBody>
          <a:bodyPr/>
          <a:lstStyle/>
          <a:p>
            <a:r>
              <a:t>Footer</a:t>
            </a:r>
          </a:p>
        </p:txBody>
      </p:sp>
      <p:sp>
        <p:nvSpPr>
          <p:cNvPr id="8" name="PlaceHolder 7"/>
          <p:cNvSpPr>
            <a:spLocks noGrp="1"/>
          </p:cNvSpPr>
          <p:nvPr>
            <p:ph type="sldNum" idx="3"/>
          </p:nvPr>
        </p:nvSpPr>
        <p:spPr/>
        <p:txBody>
          <a:bodyPr/>
          <a:lstStyle/>
          <a:p>
            <a:fld id="{0A37C5AF-A56B-4CA1-BE73-1CC78485A780}" type="slidenum">
              <a:t>‹Nº›</a:t>
            </a:fld>
            <a:endParaRPr/>
          </a:p>
        </p:txBody>
      </p:sp>
      <p:sp>
        <p:nvSpPr>
          <p:cNvPr id="9" name="PlaceHolder 8"/>
          <p:cNvSpPr>
            <a:spLocks noGrp="1"/>
          </p:cNvSpPr>
          <p:nvPr>
            <p:ph type="dt" idx="1"/>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71760" y="301320"/>
            <a:ext cx="12095280" cy="1261800"/>
          </a:xfrm>
          <a:prstGeom prst="rect">
            <a:avLst/>
          </a:prstGeom>
          <a:noFill/>
          <a:ln w="0">
            <a:noFill/>
          </a:ln>
        </p:spPr>
        <p:txBody>
          <a:bodyPr lIns="0" tIns="0" rIns="0" bIns="0" anchor="ctr">
            <a:noAutofit/>
          </a:bodyPr>
          <a:lstStyle/>
          <a:p>
            <a:endParaRPr lang="es-ES" sz="1800" b="0" strike="noStrike" spc="-1">
              <a:solidFill>
                <a:srgbClr val="000000"/>
              </a:solidFill>
              <a:latin typeface="Calibri"/>
            </a:endParaRPr>
          </a:p>
        </p:txBody>
      </p:sp>
      <p:sp>
        <p:nvSpPr>
          <p:cNvPr id="35" name="PlaceHolder 2"/>
          <p:cNvSpPr>
            <a:spLocks noGrp="1"/>
          </p:cNvSpPr>
          <p:nvPr>
            <p:ph/>
          </p:nvPr>
        </p:nvSpPr>
        <p:spPr>
          <a:xfrm>
            <a:off x="671760" y="1768680"/>
            <a:ext cx="389448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36" name="PlaceHolder 3"/>
          <p:cNvSpPr>
            <a:spLocks noGrp="1"/>
          </p:cNvSpPr>
          <p:nvPr>
            <p:ph/>
          </p:nvPr>
        </p:nvSpPr>
        <p:spPr>
          <a:xfrm>
            <a:off x="4761360" y="1768680"/>
            <a:ext cx="389448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37" name="PlaceHolder 4"/>
          <p:cNvSpPr>
            <a:spLocks noGrp="1"/>
          </p:cNvSpPr>
          <p:nvPr>
            <p:ph/>
          </p:nvPr>
        </p:nvSpPr>
        <p:spPr>
          <a:xfrm>
            <a:off x="8850960" y="1768680"/>
            <a:ext cx="389448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38" name="PlaceHolder 5"/>
          <p:cNvSpPr>
            <a:spLocks noGrp="1"/>
          </p:cNvSpPr>
          <p:nvPr>
            <p:ph/>
          </p:nvPr>
        </p:nvSpPr>
        <p:spPr>
          <a:xfrm>
            <a:off x="671760" y="4058640"/>
            <a:ext cx="389448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39" name="PlaceHolder 6"/>
          <p:cNvSpPr>
            <a:spLocks noGrp="1"/>
          </p:cNvSpPr>
          <p:nvPr>
            <p:ph/>
          </p:nvPr>
        </p:nvSpPr>
        <p:spPr>
          <a:xfrm>
            <a:off x="4761360" y="4058640"/>
            <a:ext cx="389448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40" name="PlaceHolder 7"/>
          <p:cNvSpPr>
            <a:spLocks noGrp="1"/>
          </p:cNvSpPr>
          <p:nvPr>
            <p:ph/>
          </p:nvPr>
        </p:nvSpPr>
        <p:spPr>
          <a:xfrm>
            <a:off x="8850960" y="4058640"/>
            <a:ext cx="389448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9" name="PlaceHolder 8"/>
          <p:cNvSpPr>
            <a:spLocks noGrp="1"/>
          </p:cNvSpPr>
          <p:nvPr>
            <p:ph type="ftr" idx="2"/>
          </p:nvPr>
        </p:nvSpPr>
        <p:spPr/>
        <p:txBody>
          <a:bodyPr/>
          <a:lstStyle/>
          <a:p>
            <a:r>
              <a:t>Footer</a:t>
            </a:r>
          </a:p>
        </p:txBody>
      </p:sp>
      <p:sp>
        <p:nvSpPr>
          <p:cNvPr id="10" name="PlaceHolder 9"/>
          <p:cNvSpPr>
            <a:spLocks noGrp="1"/>
          </p:cNvSpPr>
          <p:nvPr>
            <p:ph type="sldNum" idx="3"/>
          </p:nvPr>
        </p:nvSpPr>
        <p:spPr/>
        <p:txBody>
          <a:bodyPr/>
          <a:lstStyle/>
          <a:p>
            <a:fld id="{A4CDFD80-CE5C-4B30-A729-384972449E51}" type="slidenum">
              <a:t>‹Nº›</a:t>
            </a:fld>
            <a:endParaRPr/>
          </a:p>
        </p:txBody>
      </p:sp>
      <p:sp>
        <p:nvSpPr>
          <p:cNvPr id="11" name="PlaceHolder 10"/>
          <p:cNvSpPr>
            <a:spLocks noGrp="1"/>
          </p:cNvSpPr>
          <p:nvPr>
            <p:ph type="dt" idx="1"/>
          </p:nvPr>
        </p:nvSpPr>
        <p:spPr/>
        <p:txBody>
          <a:body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lstStyle/>
          <a:p>
            <a:r>
              <a:t>Footer</a:t>
            </a:r>
          </a:p>
        </p:txBody>
      </p:sp>
      <p:sp>
        <p:nvSpPr>
          <p:cNvPr id="3" name="PlaceHolder 2"/>
          <p:cNvSpPr>
            <a:spLocks noGrp="1"/>
          </p:cNvSpPr>
          <p:nvPr>
            <p:ph type="sldNum" idx="6"/>
          </p:nvPr>
        </p:nvSpPr>
        <p:spPr/>
        <p:txBody>
          <a:bodyPr/>
          <a:lstStyle/>
          <a:p>
            <a:fld id="{3D4D71C3-14E4-4461-ABA8-CDF7179DDF40}" type="slidenum">
              <a:t>‹Nº›</a:t>
            </a:fld>
            <a:endParaRPr/>
          </a:p>
        </p:txBody>
      </p:sp>
      <p:sp>
        <p:nvSpPr>
          <p:cNvPr id="4" name="PlaceHolder 3"/>
          <p:cNvSpPr>
            <a:spLocks noGrp="1"/>
          </p:cNvSpPr>
          <p:nvPr>
            <p:ph type="dt" idx="4"/>
          </p:nvPr>
        </p:nvSpPr>
        <p:spPr/>
        <p:txBody>
          <a:body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671760" y="301320"/>
            <a:ext cx="12095280" cy="1261800"/>
          </a:xfrm>
          <a:prstGeom prst="rect">
            <a:avLst/>
          </a:prstGeom>
          <a:noFill/>
          <a:ln w="0">
            <a:noFill/>
          </a:ln>
        </p:spPr>
        <p:txBody>
          <a:bodyPr lIns="0" tIns="0" rIns="0" bIns="0" anchor="ctr">
            <a:noAutofit/>
          </a:bodyPr>
          <a:lstStyle/>
          <a:p>
            <a:endParaRPr lang="es-ES" sz="1800" b="0" strike="noStrike" spc="-1">
              <a:solidFill>
                <a:srgbClr val="000000"/>
              </a:solidFill>
              <a:latin typeface="Calibri"/>
            </a:endParaRPr>
          </a:p>
        </p:txBody>
      </p:sp>
      <p:sp>
        <p:nvSpPr>
          <p:cNvPr id="47" name="PlaceHolder 2"/>
          <p:cNvSpPr>
            <a:spLocks noGrp="1"/>
          </p:cNvSpPr>
          <p:nvPr>
            <p:ph type="subTitle"/>
          </p:nvPr>
        </p:nvSpPr>
        <p:spPr>
          <a:xfrm>
            <a:off x="671760" y="1768680"/>
            <a:ext cx="12095280" cy="438408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ftr" idx="5"/>
          </p:nvPr>
        </p:nvSpPr>
        <p:spPr/>
        <p:txBody>
          <a:bodyPr/>
          <a:lstStyle/>
          <a:p>
            <a:r>
              <a:t>Footer</a:t>
            </a:r>
          </a:p>
        </p:txBody>
      </p:sp>
      <p:sp>
        <p:nvSpPr>
          <p:cNvPr id="5" name="PlaceHolder 4"/>
          <p:cNvSpPr>
            <a:spLocks noGrp="1"/>
          </p:cNvSpPr>
          <p:nvPr>
            <p:ph type="sldNum" idx="6"/>
          </p:nvPr>
        </p:nvSpPr>
        <p:spPr/>
        <p:txBody>
          <a:bodyPr/>
          <a:lstStyle/>
          <a:p>
            <a:fld id="{FB8DAB65-D23C-46CF-A632-5EEE93285E48}" type="slidenum">
              <a:t>‹Nº›</a:t>
            </a:fld>
            <a:endParaRPr/>
          </a:p>
        </p:txBody>
      </p:sp>
      <p:sp>
        <p:nvSpPr>
          <p:cNvPr id="6" name="PlaceHolder 5"/>
          <p:cNvSpPr>
            <a:spLocks noGrp="1"/>
          </p:cNvSpPr>
          <p:nvPr>
            <p:ph type="dt" idx="4"/>
          </p:nvPr>
        </p:nvSpPr>
        <p:spPr/>
        <p:txBody>
          <a:body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71760" y="301320"/>
            <a:ext cx="12095280" cy="1261800"/>
          </a:xfrm>
          <a:prstGeom prst="rect">
            <a:avLst/>
          </a:prstGeom>
          <a:noFill/>
          <a:ln w="0">
            <a:noFill/>
          </a:ln>
        </p:spPr>
        <p:txBody>
          <a:bodyPr lIns="0" tIns="0" rIns="0" bIns="0" anchor="ctr">
            <a:noAutofit/>
          </a:bodyPr>
          <a:lstStyle/>
          <a:p>
            <a:endParaRPr lang="es-ES" sz="1800" b="0" strike="noStrike" spc="-1">
              <a:solidFill>
                <a:srgbClr val="000000"/>
              </a:solidFill>
              <a:latin typeface="Calibri"/>
            </a:endParaRPr>
          </a:p>
        </p:txBody>
      </p:sp>
      <p:sp>
        <p:nvSpPr>
          <p:cNvPr id="49" name="PlaceHolder 2"/>
          <p:cNvSpPr>
            <a:spLocks noGrp="1"/>
          </p:cNvSpPr>
          <p:nvPr>
            <p:ph/>
          </p:nvPr>
        </p:nvSpPr>
        <p:spPr>
          <a:xfrm>
            <a:off x="671760" y="1768680"/>
            <a:ext cx="12095280" cy="43840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4" name="PlaceHolder 3"/>
          <p:cNvSpPr>
            <a:spLocks noGrp="1"/>
          </p:cNvSpPr>
          <p:nvPr>
            <p:ph type="ftr" idx="5"/>
          </p:nvPr>
        </p:nvSpPr>
        <p:spPr/>
        <p:txBody>
          <a:bodyPr/>
          <a:lstStyle/>
          <a:p>
            <a:r>
              <a:t>Footer</a:t>
            </a:r>
          </a:p>
        </p:txBody>
      </p:sp>
      <p:sp>
        <p:nvSpPr>
          <p:cNvPr id="5" name="PlaceHolder 4"/>
          <p:cNvSpPr>
            <a:spLocks noGrp="1"/>
          </p:cNvSpPr>
          <p:nvPr>
            <p:ph type="sldNum" idx="6"/>
          </p:nvPr>
        </p:nvSpPr>
        <p:spPr/>
        <p:txBody>
          <a:bodyPr/>
          <a:lstStyle/>
          <a:p>
            <a:fld id="{F87D187F-163D-4EEB-9F56-3DC073979ABC}" type="slidenum">
              <a:t>‹Nº›</a:t>
            </a:fld>
            <a:endParaRPr/>
          </a:p>
        </p:txBody>
      </p:sp>
      <p:sp>
        <p:nvSpPr>
          <p:cNvPr id="6" name="PlaceHolder 5"/>
          <p:cNvSpPr>
            <a:spLocks noGrp="1"/>
          </p:cNvSpPr>
          <p:nvPr>
            <p:ph type="dt" idx="4"/>
          </p:nvPr>
        </p:nvSpPr>
        <p:spPr/>
        <p:txBody>
          <a:body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71760" y="301320"/>
            <a:ext cx="12095280" cy="1261800"/>
          </a:xfrm>
          <a:prstGeom prst="rect">
            <a:avLst/>
          </a:prstGeom>
          <a:noFill/>
          <a:ln w="0">
            <a:noFill/>
          </a:ln>
        </p:spPr>
        <p:txBody>
          <a:bodyPr lIns="0" tIns="0" rIns="0" bIns="0" anchor="ctr">
            <a:noAutofit/>
          </a:bodyPr>
          <a:lstStyle/>
          <a:p>
            <a:endParaRPr lang="es-ES" sz="1800" b="0" strike="noStrike" spc="-1">
              <a:solidFill>
                <a:srgbClr val="000000"/>
              </a:solidFill>
              <a:latin typeface="Calibri"/>
            </a:endParaRPr>
          </a:p>
        </p:txBody>
      </p:sp>
      <p:sp>
        <p:nvSpPr>
          <p:cNvPr id="51" name="PlaceHolder 2"/>
          <p:cNvSpPr>
            <a:spLocks noGrp="1"/>
          </p:cNvSpPr>
          <p:nvPr>
            <p:ph/>
          </p:nvPr>
        </p:nvSpPr>
        <p:spPr>
          <a:xfrm>
            <a:off x="671760" y="1768680"/>
            <a:ext cx="5902200" cy="43840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52" name="PlaceHolder 3"/>
          <p:cNvSpPr>
            <a:spLocks noGrp="1"/>
          </p:cNvSpPr>
          <p:nvPr>
            <p:ph/>
          </p:nvPr>
        </p:nvSpPr>
        <p:spPr>
          <a:xfrm>
            <a:off x="6869520" y="1768680"/>
            <a:ext cx="5902200" cy="43840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5" name="PlaceHolder 4"/>
          <p:cNvSpPr>
            <a:spLocks noGrp="1"/>
          </p:cNvSpPr>
          <p:nvPr>
            <p:ph type="ftr" idx="5"/>
          </p:nvPr>
        </p:nvSpPr>
        <p:spPr/>
        <p:txBody>
          <a:bodyPr/>
          <a:lstStyle/>
          <a:p>
            <a:r>
              <a:t>Footer</a:t>
            </a:r>
          </a:p>
        </p:txBody>
      </p:sp>
      <p:sp>
        <p:nvSpPr>
          <p:cNvPr id="6" name="PlaceHolder 5"/>
          <p:cNvSpPr>
            <a:spLocks noGrp="1"/>
          </p:cNvSpPr>
          <p:nvPr>
            <p:ph type="sldNum" idx="6"/>
          </p:nvPr>
        </p:nvSpPr>
        <p:spPr/>
        <p:txBody>
          <a:bodyPr/>
          <a:lstStyle/>
          <a:p>
            <a:fld id="{0D5C489D-A684-4800-B154-E17FB0583E88}" type="slidenum">
              <a:t>‹Nº›</a:t>
            </a:fld>
            <a:endParaRPr/>
          </a:p>
        </p:txBody>
      </p:sp>
      <p:sp>
        <p:nvSpPr>
          <p:cNvPr id="7" name="PlaceHolder 6"/>
          <p:cNvSpPr>
            <a:spLocks noGrp="1"/>
          </p:cNvSpPr>
          <p:nvPr>
            <p:ph type="dt" idx="4"/>
          </p:nvPr>
        </p:nvSpPr>
        <p:spPr/>
        <p:txBody>
          <a:body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671760" y="301320"/>
            <a:ext cx="12095280" cy="1261800"/>
          </a:xfrm>
          <a:prstGeom prst="rect">
            <a:avLst/>
          </a:prstGeom>
          <a:noFill/>
          <a:ln w="0">
            <a:noFill/>
          </a:ln>
        </p:spPr>
        <p:txBody>
          <a:bodyPr lIns="0" tIns="0" rIns="0" bIns="0" anchor="ctr">
            <a:noAutofit/>
          </a:bodyPr>
          <a:lstStyle/>
          <a:p>
            <a:endParaRPr lang="es-ES" sz="1800" b="0" strike="noStrike" spc="-1">
              <a:solidFill>
                <a:srgbClr val="000000"/>
              </a:solidFill>
              <a:latin typeface="Calibri"/>
            </a:endParaRPr>
          </a:p>
        </p:txBody>
      </p:sp>
      <p:sp>
        <p:nvSpPr>
          <p:cNvPr id="3" name="PlaceHolder 2"/>
          <p:cNvSpPr>
            <a:spLocks noGrp="1"/>
          </p:cNvSpPr>
          <p:nvPr>
            <p:ph type="ftr" idx="5"/>
          </p:nvPr>
        </p:nvSpPr>
        <p:spPr/>
        <p:txBody>
          <a:bodyPr/>
          <a:lstStyle/>
          <a:p>
            <a:r>
              <a:t>Footer</a:t>
            </a:r>
          </a:p>
        </p:txBody>
      </p:sp>
      <p:sp>
        <p:nvSpPr>
          <p:cNvPr id="4" name="PlaceHolder 3"/>
          <p:cNvSpPr>
            <a:spLocks noGrp="1"/>
          </p:cNvSpPr>
          <p:nvPr>
            <p:ph type="sldNum" idx="6"/>
          </p:nvPr>
        </p:nvSpPr>
        <p:spPr/>
        <p:txBody>
          <a:bodyPr/>
          <a:lstStyle/>
          <a:p>
            <a:fld id="{059D094D-52F4-402E-8F89-6A5AA321B056}" type="slidenum">
              <a:t>‹Nº›</a:t>
            </a:fld>
            <a:endParaRPr/>
          </a:p>
        </p:txBody>
      </p:sp>
      <p:sp>
        <p:nvSpPr>
          <p:cNvPr id="5" name="PlaceHolder 4"/>
          <p:cNvSpPr>
            <a:spLocks noGrp="1"/>
          </p:cNvSpPr>
          <p:nvPr>
            <p:ph type="dt" idx="4"/>
          </p:nvPr>
        </p:nvSpPr>
        <p:spPr/>
        <p:txBody>
          <a:body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671760" y="301320"/>
            <a:ext cx="12095280" cy="585036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ftr" idx="5"/>
          </p:nvPr>
        </p:nvSpPr>
        <p:spPr/>
        <p:txBody>
          <a:bodyPr/>
          <a:lstStyle/>
          <a:p>
            <a:r>
              <a:t>Footer</a:t>
            </a:r>
          </a:p>
        </p:txBody>
      </p:sp>
      <p:sp>
        <p:nvSpPr>
          <p:cNvPr id="4" name="PlaceHolder 3"/>
          <p:cNvSpPr>
            <a:spLocks noGrp="1"/>
          </p:cNvSpPr>
          <p:nvPr>
            <p:ph type="sldNum" idx="6"/>
          </p:nvPr>
        </p:nvSpPr>
        <p:spPr/>
        <p:txBody>
          <a:bodyPr/>
          <a:lstStyle/>
          <a:p>
            <a:fld id="{C2F52D02-EF3B-4FE7-A043-285D3A3ECF49}" type="slidenum">
              <a:t>‹Nº›</a:t>
            </a:fld>
            <a:endParaRPr/>
          </a:p>
        </p:txBody>
      </p:sp>
      <p:sp>
        <p:nvSpPr>
          <p:cNvPr id="5" name="PlaceHolder 4"/>
          <p:cNvSpPr>
            <a:spLocks noGrp="1"/>
          </p:cNvSpPr>
          <p:nvPr>
            <p:ph type="dt" idx="4"/>
          </p:nvPr>
        </p:nvSpPr>
        <p:spPr/>
        <p:txBody>
          <a:body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71760" y="301320"/>
            <a:ext cx="12095280" cy="1261800"/>
          </a:xfrm>
          <a:prstGeom prst="rect">
            <a:avLst/>
          </a:prstGeom>
          <a:noFill/>
          <a:ln w="0">
            <a:noFill/>
          </a:ln>
        </p:spPr>
        <p:txBody>
          <a:bodyPr lIns="0" tIns="0" rIns="0" bIns="0" anchor="ctr">
            <a:noAutofit/>
          </a:bodyPr>
          <a:lstStyle/>
          <a:p>
            <a:endParaRPr lang="es-ES" sz="1800" b="0" strike="noStrike" spc="-1">
              <a:solidFill>
                <a:srgbClr val="000000"/>
              </a:solidFill>
              <a:latin typeface="Calibri"/>
            </a:endParaRPr>
          </a:p>
        </p:txBody>
      </p:sp>
      <p:sp>
        <p:nvSpPr>
          <p:cNvPr id="56" name="PlaceHolder 2"/>
          <p:cNvSpPr>
            <a:spLocks noGrp="1"/>
          </p:cNvSpPr>
          <p:nvPr>
            <p:ph/>
          </p:nvPr>
        </p:nvSpPr>
        <p:spPr>
          <a:xfrm>
            <a:off x="671760" y="1768680"/>
            <a:ext cx="590220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57" name="PlaceHolder 3"/>
          <p:cNvSpPr>
            <a:spLocks noGrp="1"/>
          </p:cNvSpPr>
          <p:nvPr>
            <p:ph/>
          </p:nvPr>
        </p:nvSpPr>
        <p:spPr>
          <a:xfrm>
            <a:off x="6869520" y="1768680"/>
            <a:ext cx="5902200" cy="43840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58" name="PlaceHolder 4"/>
          <p:cNvSpPr>
            <a:spLocks noGrp="1"/>
          </p:cNvSpPr>
          <p:nvPr>
            <p:ph/>
          </p:nvPr>
        </p:nvSpPr>
        <p:spPr>
          <a:xfrm>
            <a:off x="671760" y="4058640"/>
            <a:ext cx="590220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42AB8007-AD3F-40A2-B9F6-39FFC6A8F08A}" type="slidenum">
              <a:t>‹Nº›</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71760" y="301320"/>
            <a:ext cx="12095280" cy="1261800"/>
          </a:xfrm>
          <a:prstGeom prst="rect">
            <a:avLst/>
          </a:prstGeom>
          <a:noFill/>
          <a:ln w="0">
            <a:noFill/>
          </a:ln>
        </p:spPr>
        <p:txBody>
          <a:bodyPr lIns="0" tIns="0" rIns="0" bIns="0" anchor="ctr">
            <a:noAutofit/>
          </a:bodyPr>
          <a:lstStyle/>
          <a:p>
            <a:endParaRPr lang="es-ES" sz="1800" b="0" strike="noStrike" spc="-1">
              <a:solidFill>
                <a:srgbClr val="000000"/>
              </a:solidFill>
              <a:latin typeface="Calibri"/>
            </a:endParaRPr>
          </a:p>
        </p:txBody>
      </p:sp>
      <p:sp>
        <p:nvSpPr>
          <p:cNvPr id="6" name="PlaceHolder 2"/>
          <p:cNvSpPr>
            <a:spLocks noGrp="1"/>
          </p:cNvSpPr>
          <p:nvPr>
            <p:ph type="subTitle"/>
          </p:nvPr>
        </p:nvSpPr>
        <p:spPr>
          <a:xfrm>
            <a:off x="671760" y="1768680"/>
            <a:ext cx="12095280" cy="438408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ftr" idx="2"/>
          </p:nvPr>
        </p:nvSpPr>
        <p:spPr/>
        <p:txBody>
          <a:bodyPr/>
          <a:lstStyle/>
          <a:p>
            <a:r>
              <a:t>Footer</a:t>
            </a:r>
          </a:p>
        </p:txBody>
      </p:sp>
      <p:sp>
        <p:nvSpPr>
          <p:cNvPr id="2" name="PlaceHolder 4"/>
          <p:cNvSpPr>
            <a:spLocks noGrp="1"/>
          </p:cNvSpPr>
          <p:nvPr>
            <p:ph type="sldNum" idx="3"/>
          </p:nvPr>
        </p:nvSpPr>
        <p:spPr/>
        <p:txBody>
          <a:bodyPr/>
          <a:lstStyle/>
          <a:p>
            <a:fld id="{A109C478-0B8B-45E8-B175-09C8697BE956}" type="slidenum">
              <a:t>‹Nº›</a:t>
            </a:fld>
            <a:endParaRPr/>
          </a:p>
        </p:txBody>
      </p:sp>
      <p:sp>
        <p:nvSpPr>
          <p:cNvPr id="3" name="PlaceHolder 5"/>
          <p:cNvSpPr>
            <a:spLocks noGrp="1"/>
          </p:cNvSpPr>
          <p:nvPr>
            <p:ph type="dt" idx="1"/>
          </p:nvPr>
        </p:nvSpPr>
        <p:spPr/>
        <p:txBody>
          <a:body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71760" y="301320"/>
            <a:ext cx="12095280" cy="1261800"/>
          </a:xfrm>
          <a:prstGeom prst="rect">
            <a:avLst/>
          </a:prstGeom>
          <a:noFill/>
          <a:ln w="0">
            <a:noFill/>
          </a:ln>
        </p:spPr>
        <p:txBody>
          <a:bodyPr lIns="0" tIns="0" rIns="0" bIns="0" anchor="ctr">
            <a:noAutofit/>
          </a:bodyPr>
          <a:lstStyle/>
          <a:p>
            <a:endParaRPr lang="es-ES" sz="1800" b="0" strike="noStrike" spc="-1">
              <a:solidFill>
                <a:srgbClr val="000000"/>
              </a:solidFill>
              <a:latin typeface="Calibri"/>
            </a:endParaRPr>
          </a:p>
        </p:txBody>
      </p:sp>
      <p:sp>
        <p:nvSpPr>
          <p:cNvPr id="60" name="PlaceHolder 2"/>
          <p:cNvSpPr>
            <a:spLocks noGrp="1"/>
          </p:cNvSpPr>
          <p:nvPr>
            <p:ph/>
          </p:nvPr>
        </p:nvSpPr>
        <p:spPr>
          <a:xfrm>
            <a:off x="671760" y="1768680"/>
            <a:ext cx="5902200" cy="43840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61" name="PlaceHolder 3"/>
          <p:cNvSpPr>
            <a:spLocks noGrp="1"/>
          </p:cNvSpPr>
          <p:nvPr>
            <p:ph/>
          </p:nvPr>
        </p:nvSpPr>
        <p:spPr>
          <a:xfrm>
            <a:off x="6869520" y="1768680"/>
            <a:ext cx="590220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62" name="PlaceHolder 4"/>
          <p:cNvSpPr>
            <a:spLocks noGrp="1"/>
          </p:cNvSpPr>
          <p:nvPr>
            <p:ph/>
          </p:nvPr>
        </p:nvSpPr>
        <p:spPr>
          <a:xfrm>
            <a:off x="6869520" y="4058640"/>
            <a:ext cx="590220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877E7885-008B-459D-AF04-C4C29ECA5DC0}" type="slidenum">
              <a:t>‹Nº›</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71760" y="301320"/>
            <a:ext cx="12095280" cy="1261800"/>
          </a:xfrm>
          <a:prstGeom prst="rect">
            <a:avLst/>
          </a:prstGeom>
          <a:noFill/>
          <a:ln w="0">
            <a:noFill/>
          </a:ln>
        </p:spPr>
        <p:txBody>
          <a:bodyPr lIns="0" tIns="0" rIns="0" bIns="0" anchor="ctr">
            <a:noAutofit/>
          </a:bodyPr>
          <a:lstStyle/>
          <a:p>
            <a:endParaRPr lang="es-ES" sz="1800" b="0" strike="noStrike" spc="-1">
              <a:solidFill>
                <a:srgbClr val="000000"/>
              </a:solidFill>
              <a:latin typeface="Calibri"/>
            </a:endParaRPr>
          </a:p>
        </p:txBody>
      </p:sp>
      <p:sp>
        <p:nvSpPr>
          <p:cNvPr id="64" name="PlaceHolder 2"/>
          <p:cNvSpPr>
            <a:spLocks noGrp="1"/>
          </p:cNvSpPr>
          <p:nvPr>
            <p:ph/>
          </p:nvPr>
        </p:nvSpPr>
        <p:spPr>
          <a:xfrm>
            <a:off x="671760" y="1768680"/>
            <a:ext cx="590220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65" name="PlaceHolder 3"/>
          <p:cNvSpPr>
            <a:spLocks noGrp="1"/>
          </p:cNvSpPr>
          <p:nvPr>
            <p:ph/>
          </p:nvPr>
        </p:nvSpPr>
        <p:spPr>
          <a:xfrm>
            <a:off x="6869520" y="1768680"/>
            <a:ext cx="590220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66" name="PlaceHolder 4"/>
          <p:cNvSpPr>
            <a:spLocks noGrp="1"/>
          </p:cNvSpPr>
          <p:nvPr>
            <p:ph/>
          </p:nvPr>
        </p:nvSpPr>
        <p:spPr>
          <a:xfrm>
            <a:off x="671760" y="4058640"/>
            <a:ext cx="1209528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61882B94-CB2D-414D-B337-A23B7EC86762}" type="slidenum">
              <a:t>‹Nº›</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71760" y="301320"/>
            <a:ext cx="12095280" cy="1261800"/>
          </a:xfrm>
          <a:prstGeom prst="rect">
            <a:avLst/>
          </a:prstGeom>
          <a:noFill/>
          <a:ln w="0">
            <a:noFill/>
          </a:ln>
        </p:spPr>
        <p:txBody>
          <a:bodyPr lIns="0" tIns="0" rIns="0" bIns="0" anchor="ctr">
            <a:noAutofit/>
          </a:bodyPr>
          <a:lstStyle/>
          <a:p>
            <a:endParaRPr lang="es-ES" sz="1800" b="0" strike="noStrike" spc="-1">
              <a:solidFill>
                <a:srgbClr val="000000"/>
              </a:solidFill>
              <a:latin typeface="Calibri"/>
            </a:endParaRPr>
          </a:p>
        </p:txBody>
      </p:sp>
      <p:sp>
        <p:nvSpPr>
          <p:cNvPr id="68" name="PlaceHolder 2"/>
          <p:cNvSpPr>
            <a:spLocks noGrp="1"/>
          </p:cNvSpPr>
          <p:nvPr>
            <p:ph/>
          </p:nvPr>
        </p:nvSpPr>
        <p:spPr>
          <a:xfrm>
            <a:off x="671760" y="1768680"/>
            <a:ext cx="1209528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69" name="PlaceHolder 3"/>
          <p:cNvSpPr>
            <a:spLocks noGrp="1"/>
          </p:cNvSpPr>
          <p:nvPr>
            <p:ph/>
          </p:nvPr>
        </p:nvSpPr>
        <p:spPr>
          <a:xfrm>
            <a:off x="671760" y="4058640"/>
            <a:ext cx="1209528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5" name="PlaceHolder 4"/>
          <p:cNvSpPr>
            <a:spLocks noGrp="1"/>
          </p:cNvSpPr>
          <p:nvPr>
            <p:ph type="ftr" idx="5"/>
          </p:nvPr>
        </p:nvSpPr>
        <p:spPr/>
        <p:txBody>
          <a:bodyPr/>
          <a:lstStyle/>
          <a:p>
            <a:r>
              <a:t>Footer</a:t>
            </a:r>
          </a:p>
        </p:txBody>
      </p:sp>
      <p:sp>
        <p:nvSpPr>
          <p:cNvPr id="6" name="PlaceHolder 5"/>
          <p:cNvSpPr>
            <a:spLocks noGrp="1"/>
          </p:cNvSpPr>
          <p:nvPr>
            <p:ph type="sldNum" idx="6"/>
          </p:nvPr>
        </p:nvSpPr>
        <p:spPr/>
        <p:txBody>
          <a:bodyPr/>
          <a:lstStyle/>
          <a:p>
            <a:fld id="{0FC52EDB-7319-4C2C-BC33-C4D230C4AACC}" type="slidenum">
              <a:t>‹Nº›</a:t>
            </a:fld>
            <a:endParaRPr/>
          </a:p>
        </p:txBody>
      </p:sp>
      <p:sp>
        <p:nvSpPr>
          <p:cNvPr id="7" name="PlaceHolder 6"/>
          <p:cNvSpPr>
            <a:spLocks noGrp="1"/>
          </p:cNvSpPr>
          <p:nvPr>
            <p:ph type="dt" idx="4"/>
          </p:nvPr>
        </p:nvSpPr>
        <p:spPr/>
        <p:txBody>
          <a:body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71760" y="301320"/>
            <a:ext cx="12095280" cy="1261800"/>
          </a:xfrm>
          <a:prstGeom prst="rect">
            <a:avLst/>
          </a:prstGeom>
          <a:noFill/>
          <a:ln w="0">
            <a:noFill/>
          </a:ln>
        </p:spPr>
        <p:txBody>
          <a:bodyPr lIns="0" tIns="0" rIns="0" bIns="0" anchor="ctr">
            <a:noAutofit/>
          </a:bodyPr>
          <a:lstStyle/>
          <a:p>
            <a:endParaRPr lang="es-ES" sz="1800" b="0" strike="noStrike" spc="-1">
              <a:solidFill>
                <a:srgbClr val="000000"/>
              </a:solidFill>
              <a:latin typeface="Calibri"/>
            </a:endParaRPr>
          </a:p>
        </p:txBody>
      </p:sp>
      <p:sp>
        <p:nvSpPr>
          <p:cNvPr id="71" name="PlaceHolder 2"/>
          <p:cNvSpPr>
            <a:spLocks noGrp="1"/>
          </p:cNvSpPr>
          <p:nvPr>
            <p:ph/>
          </p:nvPr>
        </p:nvSpPr>
        <p:spPr>
          <a:xfrm>
            <a:off x="671760" y="1768680"/>
            <a:ext cx="590220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72" name="PlaceHolder 3"/>
          <p:cNvSpPr>
            <a:spLocks noGrp="1"/>
          </p:cNvSpPr>
          <p:nvPr>
            <p:ph/>
          </p:nvPr>
        </p:nvSpPr>
        <p:spPr>
          <a:xfrm>
            <a:off x="6869520" y="1768680"/>
            <a:ext cx="590220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73" name="PlaceHolder 4"/>
          <p:cNvSpPr>
            <a:spLocks noGrp="1"/>
          </p:cNvSpPr>
          <p:nvPr>
            <p:ph/>
          </p:nvPr>
        </p:nvSpPr>
        <p:spPr>
          <a:xfrm>
            <a:off x="671760" y="4058640"/>
            <a:ext cx="590220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74" name="PlaceHolder 5"/>
          <p:cNvSpPr>
            <a:spLocks noGrp="1"/>
          </p:cNvSpPr>
          <p:nvPr>
            <p:ph/>
          </p:nvPr>
        </p:nvSpPr>
        <p:spPr>
          <a:xfrm>
            <a:off x="6869520" y="4058640"/>
            <a:ext cx="590220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7" name="PlaceHolder 6"/>
          <p:cNvSpPr>
            <a:spLocks noGrp="1"/>
          </p:cNvSpPr>
          <p:nvPr>
            <p:ph type="ftr" idx="5"/>
          </p:nvPr>
        </p:nvSpPr>
        <p:spPr/>
        <p:txBody>
          <a:bodyPr/>
          <a:lstStyle/>
          <a:p>
            <a:r>
              <a:t>Footer</a:t>
            </a:r>
          </a:p>
        </p:txBody>
      </p:sp>
      <p:sp>
        <p:nvSpPr>
          <p:cNvPr id="8" name="PlaceHolder 7"/>
          <p:cNvSpPr>
            <a:spLocks noGrp="1"/>
          </p:cNvSpPr>
          <p:nvPr>
            <p:ph type="sldNum" idx="6"/>
          </p:nvPr>
        </p:nvSpPr>
        <p:spPr/>
        <p:txBody>
          <a:bodyPr/>
          <a:lstStyle/>
          <a:p>
            <a:fld id="{E86DA7F2-DA03-4C16-96F4-F659B99501CE}" type="slidenum">
              <a:t>‹Nº›</a:t>
            </a:fld>
            <a:endParaRPr/>
          </a:p>
        </p:txBody>
      </p:sp>
      <p:sp>
        <p:nvSpPr>
          <p:cNvPr id="9" name="PlaceHolder 8"/>
          <p:cNvSpPr>
            <a:spLocks noGrp="1"/>
          </p:cNvSpPr>
          <p:nvPr>
            <p:ph type="dt" idx="4"/>
          </p:nvPr>
        </p:nvSpPr>
        <p:spPr/>
        <p:txBody>
          <a:body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71760" y="301320"/>
            <a:ext cx="12095280" cy="1261800"/>
          </a:xfrm>
          <a:prstGeom prst="rect">
            <a:avLst/>
          </a:prstGeom>
          <a:noFill/>
          <a:ln w="0">
            <a:noFill/>
          </a:ln>
        </p:spPr>
        <p:txBody>
          <a:bodyPr lIns="0" tIns="0" rIns="0" bIns="0" anchor="ctr">
            <a:noAutofit/>
          </a:bodyPr>
          <a:lstStyle/>
          <a:p>
            <a:endParaRPr lang="es-ES" sz="1800" b="0" strike="noStrike" spc="-1">
              <a:solidFill>
                <a:srgbClr val="000000"/>
              </a:solidFill>
              <a:latin typeface="Calibri"/>
            </a:endParaRPr>
          </a:p>
        </p:txBody>
      </p:sp>
      <p:sp>
        <p:nvSpPr>
          <p:cNvPr id="76" name="PlaceHolder 2"/>
          <p:cNvSpPr>
            <a:spLocks noGrp="1"/>
          </p:cNvSpPr>
          <p:nvPr>
            <p:ph/>
          </p:nvPr>
        </p:nvSpPr>
        <p:spPr>
          <a:xfrm>
            <a:off x="671760" y="1768680"/>
            <a:ext cx="389448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77" name="PlaceHolder 3"/>
          <p:cNvSpPr>
            <a:spLocks noGrp="1"/>
          </p:cNvSpPr>
          <p:nvPr>
            <p:ph/>
          </p:nvPr>
        </p:nvSpPr>
        <p:spPr>
          <a:xfrm>
            <a:off x="4761360" y="1768680"/>
            <a:ext cx="389448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78" name="PlaceHolder 4"/>
          <p:cNvSpPr>
            <a:spLocks noGrp="1"/>
          </p:cNvSpPr>
          <p:nvPr>
            <p:ph/>
          </p:nvPr>
        </p:nvSpPr>
        <p:spPr>
          <a:xfrm>
            <a:off x="8850960" y="1768680"/>
            <a:ext cx="389448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79" name="PlaceHolder 5"/>
          <p:cNvSpPr>
            <a:spLocks noGrp="1"/>
          </p:cNvSpPr>
          <p:nvPr>
            <p:ph/>
          </p:nvPr>
        </p:nvSpPr>
        <p:spPr>
          <a:xfrm>
            <a:off x="671760" y="4058640"/>
            <a:ext cx="389448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80" name="PlaceHolder 6"/>
          <p:cNvSpPr>
            <a:spLocks noGrp="1"/>
          </p:cNvSpPr>
          <p:nvPr>
            <p:ph/>
          </p:nvPr>
        </p:nvSpPr>
        <p:spPr>
          <a:xfrm>
            <a:off x="4761360" y="4058640"/>
            <a:ext cx="389448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81" name="PlaceHolder 7"/>
          <p:cNvSpPr>
            <a:spLocks noGrp="1"/>
          </p:cNvSpPr>
          <p:nvPr>
            <p:ph/>
          </p:nvPr>
        </p:nvSpPr>
        <p:spPr>
          <a:xfrm>
            <a:off x="8850960" y="4058640"/>
            <a:ext cx="389448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9" name="PlaceHolder 8"/>
          <p:cNvSpPr>
            <a:spLocks noGrp="1"/>
          </p:cNvSpPr>
          <p:nvPr>
            <p:ph type="ftr" idx="5"/>
          </p:nvPr>
        </p:nvSpPr>
        <p:spPr/>
        <p:txBody>
          <a:bodyPr/>
          <a:lstStyle/>
          <a:p>
            <a:r>
              <a:t>Footer</a:t>
            </a:r>
          </a:p>
        </p:txBody>
      </p:sp>
      <p:sp>
        <p:nvSpPr>
          <p:cNvPr id="10" name="PlaceHolder 9"/>
          <p:cNvSpPr>
            <a:spLocks noGrp="1"/>
          </p:cNvSpPr>
          <p:nvPr>
            <p:ph type="sldNum" idx="6"/>
          </p:nvPr>
        </p:nvSpPr>
        <p:spPr/>
        <p:txBody>
          <a:bodyPr/>
          <a:lstStyle/>
          <a:p>
            <a:fld id="{56C57C64-5BAB-48BF-BFF9-82D4FF205315}" type="slidenum">
              <a:t>‹Nº›</a:t>
            </a:fld>
            <a:endParaRPr/>
          </a:p>
        </p:txBody>
      </p:sp>
      <p:sp>
        <p:nvSpPr>
          <p:cNvPr id="11" name="PlaceHolder 10"/>
          <p:cNvSpPr>
            <a:spLocks noGrp="1"/>
          </p:cNvSpPr>
          <p:nvPr>
            <p:ph type="dt" idx="4"/>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71760" y="301320"/>
            <a:ext cx="12095280" cy="1261800"/>
          </a:xfrm>
          <a:prstGeom prst="rect">
            <a:avLst/>
          </a:prstGeom>
          <a:noFill/>
          <a:ln w="0">
            <a:noFill/>
          </a:ln>
        </p:spPr>
        <p:txBody>
          <a:bodyPr lIns="0" tIns="0" rIns="0" bIns="0" anchor="ctr">
            <a:noAutofit/>
          </a:bodyPr>
          <a:lstStyle/>
          <a:p>
            <a:endParaRPr lang="es-ES" sz="1800" b="0" strike="noStrike" spc="-1">
              <a:solidFill>
                <a:srgbClr val="000000"/>
              </a:solidFill>
              <a:latin typeface="Calibri"/>
            </a:endParaRPr>
          </a:p>
        </p:txBody>
      </p:sp>
      <p:sp>
        <p:nvSpPr>
          <p:cNvPr id="8" name="PlaceHolder 2"/>
          <p:cNvSpPr>
            <a:spLocks noGrp="1"/>
          </p:cNvSpPr>
          <p:nvPr>
            <p:ph/>
          </p:nvPr>
        </p:nvSpPr>
        <p:spPr>
          <a:xfrm>
            <a:off x="671760" y="1768680"/>
            <a:ext cx="12095280" cy="43840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4" name="PlaceHolder 3"/>
          <p:cNvSpPr>
            <a:spLocks noGrp="1"/>
          </p:cNvSpPr>
          <p:nvPr>
            <p:ph type="ftr" idx="2"/>
          </p:nvPr>
        </p:nvSpPr>
        <p:spPr/>
        <p:txBody>
          <a:bodyPr/>
          <a:lstStyle/>
          <a:p>
            <a:r>
              <a:t>Footer</a:t>
            </a:r>
          </a:p>
        </p:txBody>
      </p:sp>
      <p:sp>
        <p:nvSpPr>
          <p:cNvPr id="5" name="PlaceHolder 4"/>
          <p:cNvSpPr>
            <a:spLocks noGrp="1"/>
          </p:cNvSpPr>
          <p:nvPr>
            <p:ph type="sldNum" idx="3"/>
          </p:nvPr>
        </p:nvSpPr>
        <p:spPr/>
        <p:txBody>
          <a:bodyPr/>
          <a:lstStyle/>
          <a:p>
            <a:fld id="{CDC72B47-5A18-401F-8D32-F2872BF71F14}" type="slidenum">
              <a:t>‹Nº›</a:t>
            </a:fld>
            <a:endParaRPr/>
          </a:p>
        </p:txBody>
      </p:sp>
      <p:sp>
        <p:nvSpPr>
          <p:cNvPr id="6" name="PlaceHolder 5"/>
          <p:cNvSpPr>
            <a:spLocks noGrp="1"/>
          </p:cNvSpPr>
          <p:nvPr>
            <p:ph type="dt" idx="1"/>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71760" y="301320"/>
            <a:ext cx="12095280" cy="1261800"/>
          </a:xfrm>
          <a:prstGeom prst="rect">
            <a:avLst/>
          </a:prstGeom>
          <a:noFill/>
          <a:ln w="0">
            <a:noFill/>
          </a:ln>
        </p:spPr>
        <p:txBody>
          <a:bodyPr lIns="0" tIns="0" rIns="0" bIns="0" anchor="ctr">
            <a:noAutofit/>
          </a:bodyPr>
          <a:lstStyle/>
          <a:p>
            <a:endParaRPr lang="es-ES" sz="1800" b="0" strike="noStrike" spc="-1">
              <a:solidFill>
                <a:srgbClr val="000000"/>
              </a:solidFill>
              <a:latin typeface="Calibri"/>
            </a:endParaRPr>
          </a:p>
        </p:txBody>
      </p:sp>
      <p:sp>
        <p:nvSpPr>
          <p:cNvPr id="10" name="PlaceHolder 2"/>
          <p:cNvSpPr>
            <a:spLocks noGrp="1"/>
          </p:cNvSpPr>
          <p:nvPr>
            <p:ph/>
          </p:nvPr>
        </p:nvSpPr>
        <p:spPr>
          <a:xfrm>
            <a:off x="671760" y="1768680"/>
            <a:ext cx="5902200" cy="43840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11" name="PlaceHolder 3"/>
          <p:cNvSpPr>
            <a:spLocks noGrp="1"/>
          </p:cNvSpPr>
          <p:nvPr>
            <p:ph/>
          </p:nvPr>
        </p:nvSpPr>
        <p:spPr>
          <a:xfrm>
            <a:off x="6869520" y="1768680"/>
            <a:ext cx="5902200" cy="43840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A1B0F795-E28B-4BFF-9D03-54089333564A}" type="slidenum">
              <a:t>‹Nº›</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671760" y="301320"/>
            <a:ext cx="12095280" cy="1261800"/>
          </a:xfrm>
          <a:prstGeom prst="rect">
            <a:avLst/>
          </a:prstGeom>
          <a:noFill/>
          <a:ln w="0">
            <a:noFill/>
          </a:ln>
        </p:spPr>
        <p:txBody>
          <a:bodyPr lIns="0" tIns="0" rIns="0" bIns="0" anchor="ctr">
            <a:noAutofit/>
          </a:bodyPr>
          <a:lstStyle/>
          <a:p>
            <a:endParaRPr lang="es-ES" sz="1800" b="0" strike="noStrike" spc="-1">
              <a:solidFill>
                <a:srgbClr val="000000"/>
              </a:solidFill>
              <a:latin typeface="Calibri"/>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6D939157-F857-450B-85C1-E460D19459E5}" type="slidenum">
              <a:t>‹Nº›</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671760" y="301320"/>
            <a:ext cx="12095280" cy="585036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AB5F6E8B-A8AA-4A80-80A5-C80800AA03C8}" type="slidenum">
              <a:t>‹Nº›</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71760" y="301320"/>
            <a:ext cx="12095280" cy="1261800"/>
          </a:xfrm>
          <a:prstGeom prst="rect">
            <a:avLst/>
          </a:prstGeom>
          <a:noFill/>
          <a:ln w="0">
            <a:noFill/>
          </a:ln>
        </p:spPr>
        <p:txBody>
          <a:bodyPr lIns="0" tIns="0" rIns="0" bIns="0" anchor="ctr">
            <a:noAutofit/>
          </a:bodyPr>
          <a:lstStyle/>
          <a:p>
            <a:endParaRPr lang="es-ES" sz="1800" b="0" strike="noStrike" spc="-1">
              <a:solidFill>
                <a:srgbClr val="000000"/>
              </a:solidFill>
              <a:latin typeface="Calibri"/>
            </a:endParaRPr>
          </a:p>
        </p:txBody>
      </p:sp>
      <p:sp>
        <p:nvSpPr>
          <p:cNvPr id="15" name="PlaceHolder 2"/>
          <p:cNvSpPr>
            <a:spLocks noGrp="1"/>
          </p:cNvSpPr>
          <p:nvPr>
            <p:ph/>
          </p:nvPr>
        </p:nvSpPr>
        <p:spPr>
          <a:xfrm>
            <a:off x="671760" y="1768680"/>
            <a:ext cx="590220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16" name="PlaceHolder 3"/>
          <p:cNvSpPr>
            <a:spLocks noGrp="1"/>
          </p:cNvSpPr>
          <p:nvPr>
            <p:ph/>
          </p:nvPr>
        </p:nvSpPr>
        <p:spPr>
          <a:xfrm>
            <a:off x="6869520" y="1768680"/>
            <a:ext cx="5902200" cy="43840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17" name="PlaceHolder 4"/>
          <p:cNvSpPr>
            <a:spLocks noGrp="1"/>
          </p:cNvSpPr>
          <p:nvPr>
            <p:ph/>
          </p:nvPr>
        </p:nvSpPr>
        <p:spPr>
          <a:xfrm>
            <a:off x="671760" y="4058640"/>
            <a:ext cx="590220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6CBCE0D1-A4E8-4278-9D76-6A9C6C655B88}" type="slidenum">
              <a:t>‹Nº›</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71760" y="301320"/>
            <a:ext cx="12095280" cy="1261800"/>
          </a:xfrm>
          <a:prstGeom prst="rect">
            <a:avLst/>
          </a:prstGeom>
          <a:noFill/>
          <a:ln w="0">
            <a:noFill/>
          </a:ln>
        </p:spPr>
        <p:txBody>
          <a:bodyPr lIns="0" tIns="0" rIns="0" bIns="0" anchor="ctr">
            <a:noAutofit/>
          </a:bodyPr>
          <a:lstStyle/>
          <a:p>
            <a:endParaRPr lang="es-ES" sz="1800" b="0" strike="noStrike" spc="-1">
              <a:solidFill>
                <a:srgbClr val="000000"/>
              </a:solidFill>
              <a:latin typeface="Calibri"/>
            </a:endParaRPr>
          </a:p>
        </p:txBody>
      </p:sp>
      <p:sp>
        <p:nvSpPr>
          <p:cNvPr id="19" name="PlaceHolder 2"/>
          <p:cNvSpPr>
            <a:spLocks noGrp="1"/>
          </p:cNvSpPr>
          <p:nvPr>
            <p:ph/>
          </p:nvPr>
        </p:nvSpPr>
        <p:spPr>
          <a:xfrm>
            <a:off x="671760" y="1768680"/>
            <a:ext cx="5902200" cy="43840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20" name="PlaceHolder 3"/>
          <p:cNvSpPr>
            <a:spLocks noGrp="1"/>
          </p:cNvSpPr>
          <p:nvPr>
            <p:ph/>
          </p:nvPr>
        </p:nvSpPr>
        <p:spPr>
          <a:xfrm>
            <a:off x="6869520" y="1768680"/>
            <a:ext cx="590220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21" name="PlaceHolder 4"/>
          <p:cNvSpPr>
            <a:spLocks noGrp="1"/>
          </p:cNvSpPr>
          <p:nvPr>
            <p:ph/>
          </p:nvPr>
        </p:nvSpPr>
        <p:spPr>
          <a:xfrm>
            <a:off x="6869520" y="4058640"/>
            <a:ext cx="590220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C8819497-6725-4572-9810-53A0AC3C6E45}" type="slidenum">
              <a:t>‹Nº›</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71760" y="301320"/>
            <a:ext cx="12095280" cy="1261800"/>
          </a:xfrm>
          <a:prstGeom prst="rect">
            <a:avLst/>
          </a:prstGeom>
          <a:noFill/>
          <a:ln w="0">
            <a:noFill/>
          </a:ln>
        </p:spPr>
        <p:txBody>
          <a:bodyPr lIns="0" tIns="0" rIns="0" bIns="0" anchor="ctr">
            <a:noAutofit/>
          </a:bodyPr>
          <a:lstStyle/>
          <a:p>
            <a:endParaRPr lang="es-ES" sz="1800" b="0" strike="noStrike" spc="-1">
              <a:solidFill>
                <a:srgbClr val="000000"/>
              </a:solidFill>
              <a:latin typeface="Calibri"/>
            </a:endParaRPr>
          </a:p>
        </p:txBody>
      </p:sp>
      <p:sp>
        <p:nvSpPr>
          <p:cNvPr id="23" name="PlaceHolder 2"/>
          <p:cNvSpPr>
            <a:spLocks noGrp="1"/>
          </p:cNvSpPr>
          <p:nvPr>
            <p:ph/>
          </p:nvPr>
        </p:nvSpPr>
        <p:spPr>
          <a:xfrm>
            <a:off x="671760" y="1768680"/>
            <a:ext cx="590220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24" name="PlaceHolder 3"/>
          <p:cNvSpPr>
            <a:spLocks noGrp="1"/>
          </p:cNvSpPr>
          <p:nvPr>
            <p:ph/>
          </p:nvPr>
        </p:nvSpPr>
        <p:spPr>
          <a:xfrm>
            <a:off x="6869520" y="1768680"/>
            <a:ext cx="590220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25" name="PlaceHolder 4"/>
          <p:cNvSpPr>
            <a:spLocks noGrp="1"/>
          </p:cNvSpPr>
          <p:nvPr>
            <p:ph/>
          </p:nvPr>
        </p:nvSpPr>
        <p:spPr>
          <a:xfrm>
            <a:off x="671760" y="4058640"/>
            <a:ext cx="1209528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3ECEE967-FC56-423E-B4E2-C0F9A06BC5A8}" type="slidenum">
              <a:t>‹Nº›</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dt" idx="1"/>
          </p:nvPr>
        </p:nvSpPr>
        <p:spPr>
          <a:xfrm>
            <a:off x="924120" y="7006680"/>
            <a:ext cx="3023640" cy="402120"/>
          </a:xfrm>
          <a:prstGeom prst="rect">
            <a:avLst/>
          </a:prstGeom>
          <a:noFill/>
          <a:ln w="0">
            <a:noFill/>
          </a:ln>
        </p:spPr>
        <p:txBody>
          <a:bodyPr anchor="ctr">
            <a:noAutofit/>
          </a:bodyPr>
          <a:lstStyle>
            <a:lvl1pPr>
              <a:defRPr lang="en-US" sz="1400" b="0" strike="noStrike" spc="-1">
                <a:latin typeface="Times New Roman"/>
              </a:defRPr>
            </a:lvl1pPr>
          </a:lstStyle>
          <a:p>
            <a:r>
              <a:rPr lang="en-US" sz="1400" b="0" strike="noStrike" spc="-1">
                <a:latin typeface="Times New Roman"/>
              </a:rPr>
              <a:t>&lt;date/time&gt;</a:t>
            </a:r>
          </a:p>
        </p:txBody>
      </p:sp>
      <p:sp>
        <p:nvSpPr>
          <p:cNvPr id="6" name="PlaceHolder 2"/>
          <p:cNvSpPr>
            <a:spLocks noGrp="1"/>
          </p:cNvSpPr>
          <p:nvPr>
            <p:ph type="ftr" idx="2"/>
          </p:nvPr>
        </p:nvSpPr>
        <p:spPr>
          <a:xfrm>
            <a:off x="4451760" y="7006680"/>
            <a:ext cx="4535640" cy="402120"/>
          </a:xfrm>
          <a:prstGeom prst="rect">
            <a:avLst/>
          </a:prstGeom>
          <a:noFill/>
          <a:ln w="0">
            <a:noFill/>
          </a:ln>
        </p:spPr>
        <p:txBody>
          <a:bodyPr anchor="ctr">
            <a:noAutofit/>
          </a:bodyPr>
          <a:lstStyle>
            <a:lvl1pPr algn="ctr">
              <a:buNone/>
              <a:defRPr lang="en-US" sz="1400" b="0" strike="noStrike" spc="-1">
                <a:latin typeface="Times New Roman"/>
              </a:defRPr>
            </a:lvl1pPr>
          </a:lstStyle>
          <a:p>
            <a:pPr algn="ctr">
              <a:buNone/>
            </a:pPr>
            <a:r>
              <a:rPr lang="en-US" sz="1400" b="0" strike="noStrike" spc="-1">
                <a:latin typeface="Times New Roman"/>
              </a:rPr>
              <a:t>&lt;footer&gt;</a:t>
            </a:r>
          </a:p>
        </p:txBody>
      </p:sp>
      <p:sp>
        <p:nvSpPr>
          <p:cNvPr id="2" name="PlaceHolder 3"/>
          <p:cNvSpPr>
            <a:spLocks noGrp="1"/>
          </p:cNvSpPr>
          <p:nvPr>
            <p:ph type="sldNum" idx="3"/>
          </p:nvPr>
        </p:nvSpPr>
        <p:spPr>
          <a:xfrm>
            <a:off x="9491760" y="7006680"/>
            <a:ext cx="3023640" cy="402120"/>
          </a:xfrm>
          <a:prstGeom prst="rect">
            <a:avLst/>
          </a:prstGeom>
          <a:noFill/>
          <a:ln w="0">
            <a:noFill/>
          </a:ln>
        </p:spPr>
        <p:txBody>
          <a:bodyPr anchor="ctr">
            <a:noAutofit/>
          </a:bodyPr>
          <a:lstStyle>
            <a:lvl1pPr algn="r">
              <a:lnSpc>
                <a:spcPct val="100000"/>
              </a:lnSpc>
              <a:buNone/>
              <a:defRPr lang="es-ES" sz="1320" b="0" strike="noStrike" spc="-1">
                <a:solidFill>
                  <a:srgbClr val="8B8B8B"/>
                </a:solidFill>
                <a:latin typeface="Calibri"/>
              </a:defRPr>
            </a:lvl1pPr>
          </a:lstStyle>
          <a:p>
            <a:pPr algn="r">
              <a:lnSpc>
                <a:spcPct val="100000"/>
              </a:lnSpc>
              <a:buNone/>
            </a:pPr>
            <a:fld id="{4E10367A-9B2A-4DDD-9B19-EFBFFBF775FC}" type="slidenum">
              <a:rPr lang="es-ES" sz="1320" b="0" strike="noStrike" spc="-1">
                <a:solidFill>
                  <a:srgbClr val="8B8B8B"/>
                </a:solidFill>
                <a:latin typeface="Calibri"/>
              </a:rPr>
              <a:t>‹Nº›</a:t>
            </a:fld>
            <a:r>
              <a:rPr lang="es-ES" sz="1320" b="0" strike="noStrike" spc="-1">
                <a:solidFill>
                  <a:srgbClr val="8B8B8B"/>
                </a:solidFill>
                <a:latin typeface="Calibri"/>
              </a:rPr>
              <a:t> /</a:t>
            </a:r>
            <a:endParaRPr lang="en-US" sz="1320" b="0" strike="noStrike" spc="-1">
              <a:latin typeface="Times New Roman"/>
            </a:endParaRPr>
          </a:p>
        </p:txBody>
      </p:sp>
      <p:sp>
        <p:nvSpPr>
          <p:cNvPr id="3" name="PlaceHolder 4"/>
          <p:cNvSpPr>
            <a:spLocks noGrp="1"/>
          </p:cNvSpPr>
          <p:nvPr>
            <p:ph type="title"/>
          </p:nvPr>
        </p:nvSpPr>
        <p:spPr>
          <a:xfrm>
            <a:off x="671760" y="301320"/>
            <a:ext cx="12095280" cy="1261800"/>
          </a:xfrm>
          <a:prstGeom prst="rect">
            <a:avLst/>
          </a:prstGeom>
          <a:noFill/>
          <a:ln w="0">
            <a:noFill/>
          </a:ln>
        </p:spPr>
        <p:txBody>
          <a:bodyPr lIns="0" tIns="0" rIns="0" bIns="0" anchor="ctr">
            <a:noAutofit/>
          </a:bodyPr>
          <a:lstStyle/>
          <a:p>
            <a:r>
              <a:rPr lang="es-ES" sz="1800" b="0" strike="noStrike" spc="-1">
                <a:solidFill>
                  <a:srgbClr val="000000"/>
                </a:solidFill>
                <a:latin typeface="Calibri"/>
              </a:rPr>
              <a:t>Click to edit the title text format</a:t>
            </a:r>
          </a:p>
        </p:txBody>
      </p:sp>
      <p:sp>
        <p:nvSpPr>
          <p:cNvPr id="4" name="PlaceHolder 5"/>
          <p:cNvSpPr>
            <a:spLocks noGrp="1"/>
          </p:cNvSpPr>
          <p:nvPr>
            <p:ph type="body"/>
          </p:nvPr>
        </p:nvSpPr>
        <p:spPr>
          <a:xfrm>
            <a:off x="671760" y="1768680"/>
            <a:ext cx="12095280" cy="4384080"/>
          </a:xfrm>
          <a:prstGeom prst="rect">
            <a:avLst/>
          </a:prstGeom>
          <a:noFill/>
          <a:ln w="0">
            <a:noFill/>
          </a:ln>
        </p:spPr>
        <p:txBody>
          <a:bodyPr lIns="0" tIns="0" rIns="0" bIns="0" anchor="t">
            <a:normAutofit/>
          </a:bodyPr>
          <a:lstStyle/>
          <a:p>
            <a:pPr marL="432000" indent="-324000">
              <a:lnSpc>
                <a:spcPct val="90000"/>
              </a:lnSpc>
              <a:spcBef>
                <a:spcPts val="1417"/>
              </a:spcBef>
              <a:buClr>
                <a:srgbClr val="000000"/>
              </a:buClr>
              <a:buSzPct val="45000"/>
              <a:buFont typeface="Wingdings" charset="2"/>
              <a:buChar char=""/>
            </a:pPr>
            <a:r>
              <a:rPr lang="es-ES" sz="3080" b="0" strike="noStrike" spc="-1">
                <a:solidFill>
                  <a:srgbClr val="000000"/>
                </a:solidFill>
                <a:latin typeface="Calibri"/>
              </a:rPr>
              <a:t>Click to edit the outline text format</a:t>
            </a:r>
          </a:p>
          <a:p>
            <a:pPr marL="864000" lvl="1" indent="-324000">
              <a:lnSpc>
                <a:spcPct val="90000"/>
              </a:lnSpc>
              <a:spcBef>
                <a:spcPts val="1134"/>
              </a:spcBef>
              <a:buClr>
                <a:srgbClr val="000000"/>
              </a:buClr>
              <a:buSzPct val="75000"/>
              <a:buFont typeface="Symbol" charset="2"/>
              <a:buChar char=""/>
            </a:pPr>
            <a:r>
              <a:rPr lang="es-ES" sz="2210" b="0" strike="noStrike" spc="-1">
                <a:solidFill>
                  <a:srgbClr val="000000"/>
                </a:solidFill>
                <a:latin typeface="Calibri"/>
              </a:rPr>
              <a:t>Second Outline Level</a:t>
            </a:r>
          </a:p>
          <a:p>
            <a:pPr marL="1296000" lvl="2" indent="-288000">
              <a:lnSpc>
                <a:spcPct val="90000"/>
              </a:lnSpc>
              <a:spcBef>
                <a:spcPts val="850"/>
              </a:spcBef>
              <a:buClr>
                <a:srgbClr val="000000"/>
              </a:buClr>
              <a:buSzPct val="45000"/>
              <a:buFont typeface="Wingdings" charset="2"/>
              <a:buChar char=""/>
            </a:pPr>
            <a:r>
              <a:rPr lang="es-ES" sz="1979" b="0" strike="noStrike" spc="-1">
                <a:solidFill>
                  <a:srgbClr val="000000"/>
                </a:solidFill>
                <a:latin typeface="Calibri"/>
              </a:rPr>
              <a:t>Third Outline Level</a:t>
            </a:r>
          </a:p>
          <a:p>
            <a:pPr marL="1728000" lvl="3" indent="-216000">
              <a:lnSpc>
                <a:spcPct val="90000"/>
              </a:lnSpc>
              <a:spcBef>
                <a:spcPts val="567"/>
              </a:spcBef>
              <a:buClr>
                <a:srgbClr val="000000"/>
              </a:buClr>
              <a:buSzPct val="75000"/>
              <a:buFont typeface="Symbol" charset="2"/>
              <a:buChar char=""/>
            </a:pPr>
            <a:r>
              <a:rPr lang="es-ES" sz="1979" b="0" strike="noStrike" spc="-1">
                <a:solidFill>
                  <a:srgbClr val="000000"/>
                </a:solidFill>
                <a:latin typeface="Calibri"/>
              </a:rPr>
              <a:t>Fourth Outline Level</a:t>
            </a:r>
          </a:p>
          <a:p>
            <a:pPr marL="2160000" lvl="4" indent="-216000">
              <a:lnSpc>
                <a:spcPct val="90000"/>
              </a:lnSpc>
              <a:spcBef>
                <a:spcPts val="283"/>
              </a:spcBef>
              <a:buClr>
                <a:srgbClr val="000000"/>
              </a:buClr>
              <a:buSzPct val="45000"/>
              <a:buFont typeface="Wingdings" charset="2"/>
              <a:buChar char=""/>
            </a:pPr>
            <a:r>
              <a:rPr lang="es-ES" sz="2000" b="0" strike="noStrike" spc="-1">
                <a:solidFill>
                  <a:srgbClr val="000000"/>
                </a:solidFill>
                <a:latin typeface="Calibri"/>
              </a:rPr>
              <a:t>Fifth Outline Level</a:t>
            </a:r>
          </a:p>
          <a:p>
            <a:pPr marL="2592000" lvl="5" indent="-216000">
              <a:lnSpc>
                <a:spcPct val="90000"/>
              </a:lnSpc>
              <a:spcBef>
                <a:spcPts val="283"/>
              </a:spcBef>
              <a:buClr>
                <a:srgbClr val="000000"/>
              </a:buClr>
              <a:buSzPct val="45000"/>
              <a:buFont typeface="Wingdings" charset="2"/>
              <a:buChar char=""/>
            </a:pPr>
            <a:r>
              <a:rPr lang="es-ES" sz="2000" b="0" strike="noStrike" spc="-1">
                <a:solidFill>
                  <a:srgbClr val="000000"/>
                </a:solidFill>
                <a:latin typeface="Calibri"/>
              </a:rPr>
              <a:t>Sixth Outline Level</a:t>
            </a:r>
          </a:p>
          <a:p>
            <a:pPr marL="3024000" lvl="6" indent="-216000">
              <a:lnSpc>
                <a:spcPct val="90000"/>
              </a:lnSpc>
              <a:spcBef>
                <a:spcPts val="283"/>
              </a:spcBef>
              <a:buClr>
                <a:srgbClr val="000000"/>
              </a:buClr>
              <a:buSzPct val="45000"/>
              <a:buFont typeface="Wingdings" charset="2"/>
              <a:buChar char=""/>
            </a:pPr>
            <a:r>
              <a:rPr lang="es-ES" sz="2000" b="0" strike="noStrike" spc="-1">
                <a:solidFill>
                  <a:srgbClr val="000000"/>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 name="PlaceHolder 1"/>
          <p:cNvSpPr>
            <a:spLocks noGrp="1"/>
          </p:cNvSpPr>
          <p:nvPr>
            <p:ph type="dt" idx="4"/>
          </p:nvPr>
        </p:nvSpPr>
        <p:spPr>
          <a:xfrm>
            <a:off x="924120" y="7006680"/>
            <a:ext cx="3023640" cy="402120"/>
          </a:xfrm>
          <a:prstGeom prst="rect">
            <a:avLst/>
          </a:prstGeom>
          <a:noFill/>
          <a:ln w="0">
            <a:noFill/>
          </a:ln>
        </p:spPr>
        <p:txBody>
          <a:bodyPr anchor="ctr">
            <a:noAutofit/>
          </a:bodyPr>
          <a:lstStyle>
            <a:lvl1pPr>
              <a:defRPr lang="en-US" sz="1400" b="0" strike="noStrike" spc="-1">
                <a:latin typeface="Times New Roman"/>
              </a:defRPr>
            </a:lvl1pPr>
          </a:lstStyle>
          <a:p>
            <a:r>
              <a:rPr lang="en-US" sz="1400" b="0" strike="noStrike" spc="-1">
                <a:latin typeface="Times New Roman"/>
              </a:rPr>
              <a:t>&lt;date/time&gt;</a:t>
            </a:r>
          </a:p>
        </p:txBody>
      </p:sp>
      <p:sp>
        <p:nvSpPr>
          <p:cNvPr id="42" name="PlaceHolder 2"/>
          <p:cNvSpPr>
            <a:spLocks noGrp="1"/>
          </p:cNvSpPr>
          <p:nvPr>
            <p:ph type="ftr" idx="5"/>
          </p:nvPr>
        </p:nvSpPr>
        <p:spPr>
          <a:xfrm>
            <a:off x="4451760" y="7006680"/>
            <a:ext cx="4535640" cy="402120"/>
          </a:xfrm>
          <a:prstGeom prst="rect">
            <a:avLst/>
          </a:prstGeom>
          <a:noFill/>
          <a:ln w="0">
            <a:noFill/>
          </a:ln>
        </p:spPr>
        <p:txBody>
          <a:bodyPr anchor="ctr">
            <a:noAutofit/>
          </a:bodyPr>
          <a:lstStyle>
            <a:lvl1pPr algn="ctr">
              <a:buNone/>
              <a:defRPr lang="en-US" sz="1400" b="0" strike="noStrike" spc="-1">
                <a:latin typeface="Times New Roman"/>
              </a:defRPr>
            </a:lvl1pPr>
          </a:lstStyle>
          <a:p>
            <a:pPr algn="ctr">
              <a:buNone/>
            </a:pPr>
            <a:r>
              <a:rPr lang="en-US" sz="1400" b="0" strike="noStrike" spc="-1">
                <a:latin typeface="Times New Roman"/>
              </a:rPr>
              <a:t>&lt;footer&gt;</a:t>
            </a:r>
          </a:p>
        </p:txBody>
      </p:sp>
      <p:sp>
        <p:nvSpPr>
          <p:cNvPr id="43" name="PlaceHolder 3"/>
          <p:cNvSpPr>
            <a:spLocks noGrp="1"/>
          </p:cNvSpPr>
          <p:nvPr>
            <p:ph type="sldNum" idx="6"/>
          </p:nvPr>
        </p:nvSpPr>
        <p:spPr>
          <a:xfrm>
            <a:off x="9491760" y="7006680"/>
            <a:ext cx="3023640" cy="402120"/>
          </a:xfrm>
          <a:prstGeom prst="rect">
            <a:avLst/>
          </a:prstGeom>
          <a:noFill/>
          <a:ln w="0">
            <a:noFill/>
          </a:ln>
        </p:spPr>
        <p:txBody>
          <a:bodyPr anchor="ctr">
            <a:noAutofit/>
          </a:bodyPr>
          <a:lstStyle>
            <a:lvl1pPr algn="r">
              <a:lnSpc>
                <a:spcPct val="100000"/>
              </a:lnSpc>
              <a:buNone/>
              <a:defRPr lang="es-ES" sz="1320" b="0" strike="noStrike" spc="-1">
                <a:solidFill>
                  <a:srgbClr val="8B8B8B"/>
                </a:solidFill>
                <a:latin typeface="Calibri"/>
              </a:defRPr>
            </a:lvl1pPr>
          </a:lstStyle>
          <a:p>
            <a:pPr algn="r">
              <a:lnSpc>
                <a:spcPct val="100000"/>
              </a:lnSpc>
              <a:buNone/>
            </a:pPr>
            <a:fld id="{4FAB5BBE-97FF-4F0B-BB66-A1B521C3A143}" type="slidenum">
              <a:rPr lang="es-ES" sz="1320" b="0" strike="noStrike" spc="-1">
                <a:solidFill>
                  <a:srgbClr val="8B8B8B"/>
                </a:solidFill>
                <a:latin typeface="Calibri"/>
              </a:rPr>
              <a:t>‹Nº›</a:t>
            </a:fld>
            <a:r>
              <a:rPr lang="es-ES" sz="1320" b="0" strike="noStrike" spc="-1">
                <a:solidFill>
                  <a:srgbClr val="8B8B8B"/>
                </a:solidFill>
                <a:latin typeface="Calibri"/>
              </a:rPr>
              <a:t> /</a:t>
            </a:r>
            <a:endParaRPr lang="en-US" sz="1320" b="0" strike="noStrike" spc="-1">
              <a:latin typeface="Times New Roman"/>
            </a:endParaRPr>
          </a:p>
        </p:txBody>
      </p:sp>
      <p:sp>
        <p:nvSpPr>
          <p:cNvPr id="44" name="PlaceHolder 4"/>
          <p:cNvSpPr>
            <a:spLocks noGrp="1"/>
          </p:cNvSpPr>
          <p:nvPr>
            <p:ph type="title"/>
          </p:nvPr>
        </p:nvSpPr>
        <p:spPr>
          <a:xfrm>
            <a:off x="671760" y="301320"/>
            <a:ext cx="12095280" cy="1261800"/>
          </a:xfrm>
          <a:prstGeom prst="rect">
            <a:avLst/>
          </a:prstGeom>
          <a:noFill/>
          <a:ln w="0">
            <a:noFill/>
          </a:ln>
        </p:spPr>
        <p:txBody>
          <a:bodyPr lIns="0" tIns="0" rIns="0" bIns="0" anchor="ctr">
            <a:noAutofit/>
          </a:bodyPr>
          <a:lstStyle/>
          <a:p>
            <a:r>
              <a:rPr lang="es-ES" sz="1800" b="0" strike="noStrike" spc="-1">
                <a:solidFill>
                  <a:srgbClr val="000000"/>
                </a:solidFill>
                <a:latin typeface="Calibri"/>
              </a:rPr>
              <a:t>Click to edit the title text format</a:t>
            </a:r>
          </a:p>
        </p:txBody>
      </p:sp>
      <p:sp>
        <p:nvSpPr>
          <p:cNvPr id="45" name="PlaceHolder 5"/>
          <p:cNvSpPr>
            <a:spLocks noGrp="1"/>
          </p:cNvSpPr>
          <p:nvPr>
            <p:ph type="body"/>
          </p:nvPr>
        </p:nvSpPr>
        <p:spPr>
          <a:xfrm>
            <a:off x="671760" y="1768680"/>
            <a:ext cx="12095280" cy="4384080"/>
          </a:xfrm>
          <a:prstGeom prst="rect">
            <a:avLst/>
          </a:prstGeom>
          <a:noFill/>
          <a:ln w="0">
            <a:noFill/>
          </a:ln>
        </p:spPr>
        <p:txBody>
          <a:bodyPr lIns="0" tIns="0" rIns="0" bIns="0" anchor="t">
            <a:normAutofit/>
          </a:bodyPr>
          <a:lstStyle/>
          <a:p>
            <a:pPr marL="432000" indent="-324000">
              <a:lnSpc>
                <a:spcPct val="90000"/>
              </a:lnSpc>
              <a:spcBef>
                <a:spcPts val="1417"/>
              </a:spcBef>
              <a:buClr>
                <a:srgbClr val="000000"/>
              </a:buClr>
              <a:buSzPct val="45000"/>
              <a:buFont typeface="Wingdings" charset="2"/>
              <a:buChar char=""/>
            </a:pPr>
            <a:r>
              <a:rPr lang="es-ES" sz="3080" b="0" strike="noStrike" spc="-1">
                <a:solidFill>
                  <a:srgbClr val="000000"/>
                </a:solidFill>
                <a:latin typeface="Calibri"/>
              </a:rPr>
              <a:t>Click to edit the outline text format</a:t>
            </a:r>
          </a:p>
          <a:p>
            <a:pPr marL="864000" lvl="1" indent="-324000">
              <a:lnSpc>
                <a:spcPct val="90000"/>
              </a:lnSpc>
              <a:spcBef>
                <a:spcPts val="1134"/>
              </a:spcBef>
              <a:buClr>
                <a:srgbClr val="000000"/>
              </a:buClr>
              <a:buSzPct val="75000"/>
              <a:buFont typeface="Symbol" charset="2"/>
              <a:buChar char=""/>
            </a:pPr>
            <a:r>
              <a:rPr lang="es-ES" sz="2210" b="0" strike="noStrike" spc="-1">
                <a:solidFill>
                  <a:srgbClr val="000000"/>
                </a:solidFill>
                <a:latin typeface="Calibri"/>
              </a:rPr>
              <a:t>Second Outline Level</a:t>
            </a:r>
          </a:p>
          <a:p>
            <a:pPr marL="1296000" lvl="2" indent="-288000">
              <a:lnSpc>
                <a:spcPct val="90000"/>
              </a:lnSpc>
              <a:spcBef>
                <a:spcPts val="850"/>
              </a:spcBef>
              <a:buClr>
                <a:srgbClr val="000000"/>
              </a:buClr>
              <a:buSzPct val="45000"/>
              <a:buFont typeface="Wingdings" charset="2"/>
              <a:buChar char=""/>
            </a:pPr>
            <a:r>
              <a:rPr lang="es-ES" sz="1979" b="0" strike="noStrike" spc="-1">
                <a:solidFill>
                  <a:srgbClr val="000000"/>
                </a:solidFill>
                <a:latin typeface="Calibri"/>
              </a:rPr>
              <a:t>Third Outline Level</a:t>
            </a:r>
          </a:p>
          <a:p>
            <a:pPr marL="1728000" lvl="3" indent="-216000">
              <a:lnSpc>
                <a:spcPct val="90000"/>
              </a:lnSpc>
              <a:spcBef>
                <a:spcPts val="567"/>
              </a:spcBef>
              <a:buClr>
                <a:srgbClr val="000000"/>
              </a:buClr>
              <a:buSzPct val="75000"/>
              <a:buFont typeface="Symbol" charset="2"/>
              <a:buChar char=""/>
            </a:pPr>
            <a:r>
              <a:rPr lang="es-ES" sz="1979" b="0" strike="noStrike" spc="-1">
                <a:solidFill>
                  <a:srgbClr val="000000"/>
                </a:solidFill>
                <a:latin typeface="Calibri"/>
              </a:rPr>
              <a:t>Fourth Outline Level</a:t>
            </a:r>
          </a:p>
          <a:p>
            <a:pPr marL="2160000" lvl="4" indent="-216000">
              <a:lnSpc>
                <a:spcPct val="90000"/>
              </a:lnSpc>
              <a:spcBef>
                <a:spcPts val="283"/>
              </a:spcBef>
              <a:buClr>
                <a:srgbClr val="000000"/>
              </a:buClr>
              <a:buSzPct val="45000"/>
              <a:buFont typeface="Wingdings" charset="2"/>
              <a:buChar char=""/>
            </a:pPr>
            <a:r>
              <a:rPr lang="es-ES" sz="2000" b="0" strike="noStrike" spc="-1">
                <a:solidFill>
                  <a:srgbClr val="000000"/>
                </a:solidFill>
                <a:latin typeface="Calibri"/>
              </a:rPr>
              <a:t>Fifth Outline Level</a:t>
            </a:r>
          </a:p>
          <a:p>
            <a:pPr marL="2592000" lvl="5" indent="-216000">
              <a:lnSpc>
                <a:spcPct val="90000"/>
              </a:lnSpc>
              <a:spcBef>
                <a:spcPts val="283"/>
              </a:spcBef>
              <a:buClr>
                <a:srgbClr val="000000"/>
              </a:buClr>
              <a:buSzPct val="45000"/>
              <a:buFont typeface="Wingdings" charset="2"/>
              <a:buChar char=""/>
            </a:pPr>
            <a:r>
              <a:rPr lang="es-ES" sz="2000" b="0" strike="noStrike" spc="-1">
                <a:solidFill>
                  <a:srgbClr val="000000"/>
                </a:solidFill>
                <a:latin typeface="Calibri"/>
              </a:rPr>
              <a:t>Sixth Outline Level</a:t>
            </a:r>
          </a:p>
          <a:p>
            <a:pPr marL="3024000" lvl="6" indent="-216000">
              <a:lnSpc>
                <a:spcPct val="90000"/>
              </a:lnSpc>
              <a:spcBef>
                <a:spcPts val="283"/>
              </a:spcBef>
              <a:buClr>
                <a:srgbClr val="000000"/>
              </a:buClr>
              <a:buSzPct val="45000"/>
              <a:buFont typeface="Wingdings" charset="2"/>
              <a:buChar char=""/>
            </a:pPr>
            <a:r>
              <a:rPr lang="es-ES" sz="2000" b="0" strike="noStrike" spc="-1">
                <a:solidFill>
                  <a:srgbClr val="000000"/>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PlaceHolder 1"/>
          <p:cNvSpPr>
            <a:spLocks noGrp="1"/>
          </p:cNvSpPr>
          <p:nvPr>
            <p:ph type="title"/>
          </p:nvPr>
        </p:nvSpPr>
        <p:spPr>
          <a:xfrm>
            <a:off x="915120" y="4730040"/>
            <a:ext cx="11609280" cy="1660320"/>
          </a:xfrm>
          <a:prstGeom prst="rect">
            <a:avLst/>
          </a:prstGeom>
          <a:noFill/>
          <a:ln w="0">
            <a:noFill/>
          </a:ln>
        </p:spPr>
        <p:txBody>
          <a:bodyPr anchor="ctr">
            <a:noAutofit/>
          </a:bodyPr>
          <a:lstStyle/>
          <a:p>
            <a:pPr>
              <a:lnSpc>
                <a:spcPct val="90000"/>
              </a:lnSpc>
              <a:buNone/>
            </a:pPr>
            <a:r>
              <a:rPr lang="es-ES" sz="4000" b="0" strike="noStrike" spc="-1" dirty="0" err="1">
                <a:solidFill>
                  <a:srgbClr val="000000"/>
                </a:solidFill>
                <a:latin typeface="Noto Sans"/>
                <a:ea typeface="Noto Sans"/>
              </a:rPr>
              <a:t>UT03</a:t>
            </a:r>
            <a:r>
              <a:rPr lang="es-ES" sz="4000" b="0" strike="noStrike" spc="-1" dirty="0">
                <a:solidFill>
                  <a:srgbClr val="000000"/>
                </a:solidFill>
                <a:latin typeface="Noto Sans"/>
                <a:ea typeface="Noto Sans"/>
              </a:rPr>
              <a:t> – </a:t>
            </a:r>
            <a:r>
              <a:rPr lang="es-ES" sz="3600" b="0" strike="noStrike" spc="-1" dirty="0">
                <a:solidFill>
                  <a:srgbClr val="000000"/>
                </a:solidFill>
                <a:latin typeface="Noto Sans"/>
                <a:ea typeface="Noto Sans"/>
              </a:rPr>
              <a:t>CSS</a:t>
            </a:r>
            <a:br>
              <a:rPr sz="4000" dirty="0"/>
            </a:br>
            <a:r>
              <a:rPr lang="es-ES" sz="2800" spc="-1" dirty="0">
                <a:solidFill>
                  <a:srgbClr val="000000"/>
                </a:solidFill>
                <a:latin typeface="Noto Sans"/>
                <a:ea typeface="Noto Sans"/>
              </a:rPr>
              <a:t>9</a:t>
            </a:r>
            <a:r>
              <a:rPr lang="es-ES" sz="2800" b="0" strike="noStrike" spc="-1" dirty="0">
                <a:solidFill>
                  <a:srgbClr val="000000"/>
                </a:solidFill>
                <a:latin typeface="Noto Sans"/>
                <a:ea typeface="Noto Sans"/>
              </a:rPr>
              <a:t> – </a:t>
            </a:r>
            <a:r>
              <a:rPr lang="es-ES" sz="2800" b="0" strike="noStrike" spc="-1" dirty="0" err="1">
                <a:solidFill>
                  <a:srgbClr val="000000"/>
                </a:solidFill>
                <a:latin typeface="Noto Sans"/>
                <a:ea typeface="Noto Sans"/>
              </a:rPr>
              <a:t>Tipofrafía</a:t>
            </a:r>
            <a:r>
              <a:rPr lang="es-ES" sz="2800" b="0" strike="noStrike" spc="-1" dirty="0">
                <a:solidFill>
                  <a:srgbClr val="000000"/>
                </a:solidFill>
                <a:latin typeface="Noto Sans"/>
                <a:ea typeface="Noto Sans"/>
              </a:rPr>
              <a:t> – Fuentes – Texto</a:t>
            </a:r>
            <a:endParaRPr lang="es-ES" sz="2800" b="0" strike="noStrike" spc="-1" dirty="0">
              <a:solidFill>
                <a:srgbClr val="000000"/>
              </a:solidFill>
              <a:latin typeface="Calibri"/>
            </a:endParaRPr>
          </a:p>
        </p:txBody>
      </p:sp>
      <p:sp>
        <p:nvSpPr>
          <p:cNvPr id="89" name="PlaceHolder 2"/>
          <p:cNvSpPr>
            <a:spLocks noGrp="1"/>
          </p:cNvSpPr>
          <p:nvPr>
            <p:ph type="subTitle"/>
          </p:nvPr>
        </p:nvSpPr>
        <p:spPr>
          <a:xfrm>
            <a:off x="0" y="411120"/>
            <a:ext cx="13439520" cy="982080"/>
          </a:xfrm>
          <a:prstGeom prst="rect">
            <a:avLst/>
          </a:prstGeom>
          <a:noFill/>
          <a:ln w="0">
            <a:noFill/>
          </a:ln>
        </p:spPr>
        <p:txBody>
          <a:bodyPr anchor="ctr">
            <a:noAutofit/>
          </a:bodyPr>
          <a:lstStyle/>
          <a:p>
            <a:pPr algn="ctr">
              <a:lnSpc>
                <a:spcPct val="90000"/>
              </a:lnSpc>
              <a:spcBef>
                <a:spcPts val="1103"/>
              </a:spcBef>
              <a:buNone/>
              <a:tabLst>
                <a:tab pos="0" algn="l"/>
              </a:tabLst>
            </a:pPr>
            <a:r>
              <a:rPr lang="es-ES" sz="4400" b="1" strike="noStrike" spc="-1" dirty="0">
                <a:solidFill>
                  <a:srgbClr val="000000"/>
                </a:solidFill>
                <a:latin typeface="Noto Sans"/>
                <a:ea typeface="Noto Sans"/>
              </a:rPr>
              <a:t>Lenguajes de marcas y sistemas </a:t>
            </a:r>
            <a:br>
              <a:rPr sz="4400" dirty="0"/>
            </a:br>
            <a:r>
              <a:rPr lang="es-ES" sz="4400" b="1" strike="noStrike" spc="-1" dirty="0">
                <a:solidFill>
                  <a:srgbClr val="000000"/>
                </a:solidFill>
                <a:latin typeface="Noto Sans"/>
                <a:ea typeface="Noto Sans"/>
              </a:rPr>
              <a:t>de gestión de la información</a:t>
            </a:r>
            <a:endParaRPr lang="en-US" sz="4400" b="0" strike="noStrike" spc="-1" dirty="0">
              <a:latin typeface="Arial"/>
            </a:endParaRPr>
          </a:p>
        </p:txBody>
      </p:sp>
      <p:sp>
        <p:nvSpPr>
          <p:cNvPr id="90" name="CuadroTexto 3"/>
          <p:cNvSpPr/>
          <p:nvPr/>
        </p:nvSpPr>
        <p:spPr>
          <a:xfrm>
            <a:off x="2404440" y="6267960"/>
            <a:ext cx="8567640" cy="9820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buNone/>
            </a:pPr>
            <a:r>
              <a:rPr lang="es-ES" sz="2000" b="0" strike="noStrike" spc="-1">
                <a:solidFill>
                  <a:srgbClr val="000000"/>
                </a:solidFill>
                <a:latin typeface="Calibri Light"/>
                <a:ea typeface="DejaVu Sans"/>
              </a:rPr>
              <a:t>IES Clara del Rey – Madrid</a:t>
            </a:r>
            <a:endParaRPr lang="en-US" sz="2000" b="0" strike="noStrike" spc="-1">
              <a:latin typeface="Arial"/>
            </a:endParaRPr>
          </a:p>
        </p:txBody>
      </p:sp>
      <p:pic>
        <p:nvPicPr>
          <p:cNvPr id="91" name="Imagen 5" descr="Texto&#10;&#10;Descripción generada automáticamente con confianza media"/>
          <p:cNvPicPr/>
          <p:nvPr/>
        </p:nvPicPr>
        <p:blipFill>
          <a:blip r:embed="rId3"/>
          <a:stretch/>
        </p:blipFill>
        <p:spPr>
          <a:xfrm>
            <a:off x="4641840" y="1677240"/>
            <a:ext cx="4155480" cy="2768760"/>
          </a:xfrm>
          <a:prstGeom prst="rect">
            <a:avLst/>
          </a:prstGeom>
          <a:ln w="0">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PlaceHolder 1"/>
          <p:cNvSpPr>
            <a:spLocks noGrp="1"/>
          </p:cNvSpPr>
          <p:nvPr>
            <p:ph type="title"/>
          </p:nvPr>
        </p:nvSpPr>
        <p:spPr>
          <a:xfrm>
            <a:off x="482760" y="254880"/>
            <a:ext cx="12534120" cy="1353600"/>
          </a:xfrm>
          <a:prstGeom prst="rect">
            <a:avLst/>
          </a:prstGeom>
          <a:noFill/>
          <a:ln w="0">
            <a:noFill/>
          </a:ln>
        </p:spPr>
        <p:txBody>
          <a:bodyPr anchor="ctr">
            <a:noAutofit/>
          </a:bodyPr>
          <a:lstStyle/>
          <a:p>
            <a:pPr>
              <a:lnSpc>
                <a:spcPct val="90000"/>
              </a:lnSpc>
              <a:buNone/>
            </a:pPr>
            <a:r>
              <a:rPr lang="es-ES" sz="4400" b="1" strike="noStrike" spc="-1" dirty="0">
                <a:solidFill>
                  <a:srgbClr val="000000"/>
                </a:solidFill>
                <a:latin typeface="Noto Sans"/>
                <a:ea typeface="Noto Sans"/>
              </a:rPr>
              <a:t>Fuentes en CSS – </a:t>
            </a:r>
            <a:r>
              <a:rPr lang="es-ES" sz="4400" b="1" strike="noStrike" spc="-1" dirty="0" err="1">
                <a:solidFill>
                  <a:srgbClr val="000000"/>
                </a:solidFill>
                <a:latin typeface="Noto Sans"/>
                <a:ea typeface="Noto Sans"/>
              </a:rPr>
              <a:t>font-weight</a:t>
            </a:r>
            <a:endParaRPr lang="es-ES" sz="4400" b="0" strike="noStrike" spc="-1" dirty="0">
              <a:solidFill>
                <a:srgbClr val="000000"/>
              </a:solidFill>
              <a:latin typeface="Calibri"/>
            </a:endParaRPr>
          </a:p>
        </p:txBody>
      </p:sp>
      <p:sp>
        <p:nvSpPr>
          <p:cNvPr id="93" name="CuadroTexto 1"/>
          <p:cNvSpPr/>
          <p:nvPr/>
        </p:nvSpPr>
        <p:spPr>
          <a:xfrm>
            <a:off x="482760" y="1282680"/>
            <a:ext cx="12473640" cy="5046082"/>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spcBef>
                <a:spcPts val="601"/>
              </a:spcBef>
              <a:spcAft>
                <a:spcPts val="601"/>
              </a:spcAft>
            </a:pPr>
            <a:r>
              <a:rPr lang="es-ES" sz="2800" spc="-1" dirty="0">
                <a:solidFill>
                  <a:srgbClr val="000000"/>
                </a:solidFill>
                <a:latin typeface="Noto Sans"/>
                <a:ea typeface="Noto Sans"/>
              </a:rPr>
              <a:t>Indica el grosor de la fuente</a:t>
            </a:r>
          </a:p>
          <a:p>
            <a:pPr marL="457200" indent="-457200">
              <a:lnSpc>
                <a:spcPct val="100000"/>
              </a:lnSpc>
              <a:spcBef>
                <a:spcPts val="601"/>
              </a:spcBef>
              <a:spcAft>
                <a:spcPts val="601"/>
              </a:spcAft>
              <a:buFont typeface="Arial" panose="020B0604020202020204" pitchFamily="34" charset="0"/>
              <a:buChar char="•"/>
            </a:pPr>
            <a:r>
              <a:rPr lang="es-ES" sz="2800" spc="-1" dirty="0">
                <a:solidFill>
                  <a:srgbClr val="000000"/>
                </a:solidFill>
                <a:latin typeface="Noto Sans"/>
                <a:ea typeface="Noto Sans"/>
              </a:rPr>
              <a:t>normal / </a:t>
            </a:r>
            <a:r>
              <a:rPr lang="es-ES" sz="2800" spc="-1" dirty="0" err="1">
                <a:solidFill>
                  <a:srgbClr val="000000"/>
                </a:solidFill>
                <a:latin typeface="Noto Sans"/>
                <a:ea typeface="Noto Sans"/>
              </a:rPr>
              <a:t>bold</a:t>
            </a:r>
            <a:r>
              <a:rPr lang="es-ES" sz="2800" spc="-1" dirty="0">
                <a:solidFill>
                  <a:srgbClr val="000000"/>
                </a:solidFill>
                <a:latin typeface="Noto Sans"/>
                <a:ea typeface="Noto Sans"/>
              </a:rPr>
              <a:t>: Predefinido (400) / negrita (700).</a:t>
            </a:r>
          </a:p>
          <a:p>
            <a:pPr marL="457200" indent="-457200">
              <a:lnSpc>
                <a:spcPct val="100000"/>
              </a:lnSpc>
              <a:spcBef>
                <a:spcPts val="601"/>
              </a:spcBef>
              <a:spcAft>
                <a:spcPts val="601"/>
              </a:spcAft>
              <a:buFont typeface="Arial" panose="020B0604020202020204" pitchFamily="34" charset="0"/>
              <a:buChar char="•"/>
            </a:pPr>
            <a:r>
              <a:rPr lang="es-ES" sz="2800" spc="-1" dirty="0" err="1">
                <a:solidFill>
                  <a:srgbClr val="000000"/>
                </a:solidFill>
                <a:latin typeface="Noto Sans"/>
                <a:ea typeface="Noto Sans"/>
              </a:rPr>
              <a:t>bolder</a:t>
            </a:r>
            <a:r>
              <a:rPr lang="es-ES" sz="2800" spc="-1" dirty="0">
                <a:solidFill>
                  <a:srgbClr val="000000"/>
                </a:solidFill>
                <a:latin typeface="Noto Sans"/>
                <a:ea typeface="Noto Sans"/>
              </a:rPr>
              <a:t> / </a:t>
            </a:r>
            <a:r>
              <a:rPr lang="es-ES" sz="2800" spc="-1" dirty="0" err="1">
                <a:solidFill>
                  <a:srgbClr val="000000"/>
                </a:solidFill>
                <a:latin typeface="Noto Sans"/>
                <a:ea typeface="Noto Sans"/>
              </a:rPr>
              <a:t>lighter</a:t>
            </a:r>
            <a:r>
              <a:rPr lang="es-ES" sz="2800" spc="-1" dirty="0">
                <a:solidFill>
                  <a:srgbClr val="000000"/>
                </a:solidFill>
                <a:latin typeface="Noto Sans"/>
                <a:ea typeface="Noto Sans"/>
              </a:rPr>
              <a:t>: hace más o menos gruesa la fuente, en función del valor que se le aplicaba por cascada o herencia.</a:t>
            </a:r>
          </a:p>
          <a:p>
            <a:pPr marL="457200" indent="-457200">
              <a:lnSpc>
                <a:spcPct val="100000"/>
              </a:lnSpc>
              <a:spcBef>
                <a:spcPts val="601"/>
              </a:spcBef>
              <a:spcAft>
                <a:spcPts val="601"/>
              </a:spcAft>
              <a:buFont typeface="Arial" panose="020B0604020202020204" pitchFamily="34" charset="0"/>
              <a:buChar char="•"/>
            </a:pPr>
            <a:r>
              <a:rPr lang="es-ES" sz="2800" spc="-1" dirty="0">
                <a:solidFill>
                  <a:srgbClr val="000000"/>
                </a:solidFill>
                <a:latin typeface="Noto Sans"/>
                <a:ea typeface="Noto Sans"/>
              </a:rPr>
              <a:t>Valor numérico de 100 a 900, de 100 en 100. </a:t>
            </a:r>
          </a:p>
          <a:p>
            <a:pPr marL="914400" lvl="1" indent="-457200">
              <a:spcBef>
                <a:spcPts val="601"/>
              </a:spcBef>
              <a:spcAft>
                <a:spcPts val="601"/>
              </a:spcAft>
              <a:buFont typeface="Arial" panose="020B0604020202020204" pitchFamily="34" charset="0"/>
              <a:buChar char="•"/>
            </a:pPr>
            <a:r>
              <a:rPr lang="es-ES" sz="2800" spc="-1" dirty="0">
                <a:solidFill>
                  <a:srgbClr val="000000"/>
                </a:solidFill>
                <a:latin typeface="Noto Sans"/>
                <a:ea typeface="Noto Sans"/>
              </a:rPr>
              <a:t>100 – </a:t>
            </a:r>
            <a:r>
              <a:rPr lang="es-ES" sz="2800" spc="-1" dirty="0" err="1">
                <a:solidFill>
                  <a:srgbClr val="000000"/>
                </a:solidFill>
                <a:latin typeface="Noto Sans"/>
                <a:ea typeface="Noto Sans"/>
              </a:rPr>
              <a:t>Thin</a:t>
            </a:r>
            <a:r>
              <a:rPr lang="es-ES" sz="2800" spc="-1" dirty="0">
                <a:solidFill>
                  <a:srgbClr val="000000"/>
                </a:solidFill>
                <a:latin typeface="Noto Sans"/>
                <a:ea typeface="Noto Sans"/>
              </a:rPr>
              <a:t>, 200 – Extra light, 300 – Light </a:t>
            </a:r>
          </a:p>
          <a:p>
            <a:pPr marL="914400" lvl="1" indent="-457200">
              <a:spcBef>
                <a:spcPts val="601"/>
              </a:spcBef>
              <a:spcAft>
                <a:spcPts val="601"/>
              </a:spcAft>
              <a:buFont typeface="Arial" panose="020B0604020202020204" pitchFamily="34" charset="0"/>
              <a:buChar char="•"/>
            </a:pPr>
            <a:r>
              <a:rPr lang="es-ES" sz="2800" spc="-1" dirty="0">
                <a:solidFill>
                  <a:srgbClr val="000000"/>
                </a:solidFill>
                <a:latin typeface="Noto Sans"/>
                <a:ea typeface="Noto Sans"/>
              </a:rPr>
              <a:t>400 – Normal, 500 – Medium </a:t>
            </a:r>
          </a:p>
          <a:p>
            <a:pPr marL="914400" lvl="1" indent="-457200">
              <a:spcBef>
                <a:spcPts val="601"/>
              </a:spcBef>
              <a:spcAft>
                <a:spcPts val="601"/>
              </a:spcAft>
              <a:buFont typeface="Arial" panose="020B0604020202020204" pitchFamily="34" charset="0"/>
              <a:buChar char="•"/>
            </a:pPr>
            <a:r>
              <a:rPr lang="es-ES" sz="2800" spc="-1" dirty="0">
                <a:solidFill>
                  <a:srgbClr val="000000"/>
                </a:solidFill>
                <a:latin typeface="Noto Sans"/>
                <a:ea typeface="Noto Sans"/>
              </a:rPr>
              <a:t>600 – Semi </a:t>
            </a:r>
            <a:r>
              <a:rPr lang="es-ES" sz="2800" spc="-1" dirty="0" err="1">
                <a:solidFill>
                  <a:srgbClr val="000000"/>
                </a:solidFill>
                <a:latin typeface="Noto Sans"/>
                <a:ea typeface="Noto Sans"/>
              </a:rPr>
              <a:t>bold</a:t>
            </a:r>
            <a:r>
              <a:rPr lang="es-ES" sz="2800" spc="-1" dirty="0">
                <a:solidFill>
                  <a:srgbClr val="000000"/>
                </a:solidFill>
                <a:latin typeface="Noto Sans"/>
                <a:ea typeface="Noto Sans"/>
              </a:rPr>
              <a:t>, 700 – Bold, 800 – Extra </a:t>
            </a:r>
            <a:r>
              <a:rPr lang="es-ES" sz="2800" spc="-1" dirty="0" err="1">
                <a:solidFill>
                  <a:srgbClr val="000000"/>
                </a:solidFill>
                <a:latin typeface="Noto Sans"/>
                <a:ea typeface="Noto Sans"/>
              </a:rPr>
              <a:t>bold</a:t>
            </a:r>
            <a:r>
              <a:rPr lang="es-ES" sz="2800" spc="-1" dirty="0">
                <a:solidFill>
                  <a:srgbClr val="000000"/>
                </a:solidFill>
                <a:latin typeface="Noto Sans"/>
                <a:ea typeface="Noto Sans"/>
              </a:rPr>
              <a:t>, 900 – Heavy</a:t>
            </a:r>
          </a:p>
          <a:p>
            <a:pPr>
              <a:spcBef>
                <a:spcPts val="601"/>
              </a:spcBef>
              <a:spcAft>
                <a:spcPts val="601"/>
              </a:spcAft>
            </a:pPr>
            <a:r>
              <a:rPr lang="es-ES" sz="2800" spc="-1" dirty="0">
                <a:solidFill>
                  <a:srgbClr val="000000"/>
                </a:solidFill>
                <a:latin typeface="Noto Sans"/>
                <a:ea typeface="Noto Sans"/>
              </a:rPr>
              <a:t>No todas las tipografías / fuentes soportan todos los valores. </a:t>
            </a:r>
          </a:p>
        </p:txBody>
      </p:sp>
    </p:spTree>
    <p:extLst>
      <p:ext uri="{BB962C8B-B14F-4D97-AF65-F5344CB8AC3E}">
        <p14:creationId xmlns:p14="http://schemas.microsoft.com/office/powerpoint/2010/main" val="21524124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PlaceHolder 1"/>
          <p:cNvSpPr>
            <a:spLocks noGrp="1"/>
          </p:cNvSpPr>
          <p:nvPr>
            <p:ph type="title"/>
          </p:nvPr>
        </p:nvSpPr>
        <p:spPr>
          <a:xfrm>
            <a:off x="482760" y="254880"/>
            <a:ext cx="12534120" cy="1353600"/>
          </a:xfrm>
          <a:prstGeom prst="rect">
            <a:avLst/>
          </a:prstGeom>
          <a:noFill/>
          <a:ln w="0">
            <a:noFill/>
          </a:ln>
        </p:spPr>
        <p:txBody>
          <a:bodyPr anchor="ctr">
            <a:noAutofit/>
          </a:bodyPr>
          <a:lstStyle/>
          <a:p>
            <a:pPr>
              <a:lnSpc>
                <a:spcPct val="90000"/>
              </a:lnSpc>
              <a:buNone/>
            </a:pPr>
            <a:r>
              <a:rPr lang="es-ES" sz="4400" b="1" strike="noStrike" spc="-1" dirty="0">
                <a:solidFill>
                  <a:srgbClr val="000000"/>
                </a:solidFill>
                <a:latin typeface="Noto Sans"/>
                <a:ea typeface="Noto Sans"/>
              </a:rPr>
              <a:t>Fuentes en CSS – @</a:t>
            </a:r>
            <a:r>
              <a:rPr lang="es-ES" sz="4400" b="1" strike="noStrike" spc="-1" dirty="0" err="1">
                <a:solidFill>
                  <a:srgbClr val="000000"/>
                </a:solidFill>
                <a:latin typeface="Noto Sans"/>
                <a:ea typeface="Noto Sans"/>
              </a:rPr>
              <a:t>font-face</a:t>
            </a:r>
            <a:endParaRPr lang="es-ES" sz="4400" b="0" strike="noStrike" spc="-1" dirty="0">
              <a:solidFill>
                <a:srgbClr val="000000"/>
              </a:solidFill>
              <a:latin typeface="Calibri"/>
            </a:endParaRPr>
          </a:p>
        </p:txBody>
      </p:sp>
      <p:sp>
        <p:nvSpPr>
          <p:cNvPr id="93" name="CuadroTexto 1"/>
          <p:cNvSpPr/>
          <p:nvPr/>
        </p:nvSpPr>
        <p:spPr>
          <a:xfrm>
            <a:off x="482760" y="1282680"/>
            <a:ext cx="12473640" cy="6584964"/>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spcBef>
                <a:spcPts val="601"/>
              </a:spcBef>
              <a:spcAft>
                <a:spcPts val="601"/>
              </a:spcAft>
            </a:pPr>
            <a:r>
              <a:rPr lang="es-ES" sz="2800" spc="-1" dirty="0">
                <a:solidFill>
                  <a:srgbClr val="000000"/>
                </a:solidFill>
                <a:latin typeface="Noto Sans"/>
                <a:ea typeface="Noto Sans"/>
              </a:rPr>
              <a:t>Las fuentes pueden ser problemáticas. Si un usuario no tiene ninguna de las fuentes "no seguras" declaradas en </a:t>
            </a:r>
            <a:r>
              <a:rPr lang="es-ES" sz="2800" spc="-1" dirty="0" err="1">
                <a:solidFill>
                  <a:srgbClr val="000000"/>
                </a:solidFill>
                <a:latin typeface="Noto Sans"/>
                <a:ea typeface="Noto Sans"/>
              </a:rPr>
              <a:t>font-family</a:t>
            </a:r>
            <a:r>
              <a:rPr lang="es-ES" sz="2800" spc="-1" dirty="0">
                <a:solidFill>
                  <a:srgbClr val="000000"/>
                </a:solidFill>
                <a:latin typeface="Noto Sans"/>
                <a:ea typeface="Noto Sans"/>
              </a:rPr>
              <a:t>, acabará usando la segura, y no es lo ideal.</a:t>
            </a:r>
          </a:p>
          <a:p>
            <a:pPr>
              <a:lnSpc>
                <a:spcPct val="100000"/>
              </a:lnSpc>
              <a:spcBef>
                <a:spcPts val="601"/>
              </a:spcBef>
              <a:spcAft>
                <a:spcPts val="601"/>
              </a:spcAft>
            </a:pPr>
            <a:r>
              <a:rPr lang="es-ES" sz="2800" spc="-1" dirty="0">
                <a:solidFill>
                  <a:srgbClr val="000000"/>
                </a:solidFill>
                <a:latin typeface="Noto Sans"/>
                <a:ea typeface="Noto Sans"/>
              </a:rPr>
              <a:t>@</a:t>
            </a:r>
            <a:r>
              <a:rPr lang="es-ES" sz="2800" spc="-1" dirty="0" err="1">
                <a:solidFill>
                  <a:srgbClr val="000000"/>
                </a:solidFill>
                <a:latin typeface="Noto Sans"/>
                <a:ea typeface="Noto Sans"/>
              </a:rPr>
              <a:t>font-face</a:t>
            </a:r>
            <a:r>
              <a:rPr lang="es-ES" sz="2800" spc="-1" dirty="0">
                <a:solidFill>
                  <a:srgbClr val="000000"/>
                </a:solidFill>
                <a:latin typeface="Noto Sans"/>
                <a:ea typeface="Noto Sans"/>
              </a:rPr>
              <a:t> nos permite indicar al navegador desde qué </a:t>
            </a:r>
            <a:r>
              <a:rPr lang="es-ES" sz="2800" spc="-1" dirty="0" err="1">
                <a:solidFill>
                  <a:srgbClr val="000000"/>
                </a:solidFill>
                <a:latin typeface="Noto Sans"/>
                <a:ea typeface="Noto Sans"/>
              </a:rPr>
              <a:t>url</a:t>
            </a:r>
            <a:r>
              <a:rPr lang="es-ES" sz="2800" spc="-1" dirty="0">
                <a:solidFill>
                  <a:srgbClr val="000000"/>
                </a:solidFill>
                <a:latin typeface="Noto Sans"/>
                <a:ea typeface="Noto Sans"/>
              </a:rPr>
              <a:t> se puede descargar el fichero de fuente (</a:t>
            </a:r>
            <a:r>
              <a:rPr lang="es-ES" sz="2800" spc="-1" dirty="0" err="1">
                <a:solidFill>
                  <a:srgbClr val="000000"/>
                </a:solidFill>
                <a:latin typeface="Noto Sans"/>
                <a:ea typeface="Noto Sans"/>
              </a:rPr>
              <a:t>woff</a:t>
            </a:r>
            <a:r>
              <a:rPr lang="es-ES" sz="2800" spc="-1" dirty="0">
                <a:solidFill>
                  <a:srgbClr val="000000"/>
                </a:solidFill>
                <a:latin typeface="Noto Sans"/>
                <a:ea typeface="Noto Sans"/>
              </a:rPr>
              <a:t>, </a:t>
            </a:r>
            <a:r>
              <a:rPr lang="es-ES" sz="2800" spc="-1" dirty="0" err="1">
                <a:solidFill>
                  <a:srgbClr val="000000"/>
                </a:solidFill>
                <a:latin typeface="Noto Sans"/>
                <a:ea typeface="Noto Sans"/>
              </a:rPr>
              <a:t>woff2</a:t>
            </a:r>
            <a:r>
              <a:rPr lang="es-ES" sz="2800" spc="-1" dirty="0">
                <a:solidFill>
                  <a:srgbClr val="000000"/>
                </a:solidFill>
                <a:latin typeface="Noto Sans"/>
                <a:ea typeface="Noto Sans"/>
              </a:rPr>
              <a:t>, etc.)</a:t>
            </a:r>
          </a:p>
          <a:p>
            <a:r>
              <a:rPr lang="es-ES" sz="2800" b="0" dirty="0">
                <a:solidFill>
                  <a:srgbClr val="AF00DB"/>
                </a:solidFill>
                <a:effectLst/>
                <a:latin typeface="Consolas" panose="020B0609020204030204" pitchFamily="49" charset="0"/>
              </a:rPr>
              <a:t>	@</a:t>
            </a:r>
            <a:r>
              <a:rPr lang="es-ES" sz="2800" b="0" dirty="0" err="1">
                <a:solidFill>
                  <a:srgbClr val="AF00DB"/>
                </a:solidFill>
                <a:effectLst/>
                <a:latin typeface="Consolas" panose="020B0609020204030204" pitchFamily="49" charset="0"/>
              </a:rPr>
              <a:t>font-face</a:t>
            </a:r>
            <a:r>
              <a:rPr lang="es-ES" sz="2800" b="0" dirty="0">
                <a:solidFill>
                  <a:srgbClr val="000000"/>
                </a:solidFill>
                <a:effectLst/>
                <a:latin typeface="Consolas" panose="020B0609020204030204" pitchFamily="49" charset="0"/>
              </a:rPr>
              <a:t> {</a:t>
            </a:r>
          </a:p>
          <a:p>
            <a:r>
              <a:rPr lang="es-ES" sz="2800" b="0" dirty="0">
                <a:solidFill>
                  <a:srgbClr val="E50000"/>
                </a:solidFill>
                <a:effectLst/>
                <a:latin typeface="Consolas" panose="020B0609020204030204" pitchFamily="49" charset="0"/>
              </a:rPr>
              <a:t>		</a:t>
            </a:r>
            <a:r>
              <a:rPr lang="es-ES" sz="2800" b="0" dirty="0" err="1">
                <a:solidFill>
                  <a:srgbClr val="E50000"/>
                </a:solidFill>
                <a:effectLst/>
                <a:latin typeface="Consolas" panose="020B0609020204030204" pitchFamily="49" charset="0"/>
              </a:rPr>
              <a:t>font-family</a:t>
            </a:r>
            <a:r>
              <a:rPr lang="es-ES" sz="2800" b="0" dirty="0">
                <a:solidFill>
                  <a:srgbClr val="000000"/>
                </a:solidFill>
                <a:effectLst/>
                <a:latin typeface="Consolas" panose="020B0609020204030204" pitchFamily="49" charset="0"/>
              </a:rPr>
              <a:t>: </a:t>
            </a:r>
            <a:r>
              <a:rPr lang="es-ES" sz="2800" b="0" dirty="0">
                <a:solidFill>
                  <a:srgbClr val="A31515"/>
                </a:solidFill>
                <a:effectLst/>
                <a:latin typeface="Consolas" panose="020B0609020204030204" pitchFamily="49" charset="0"/>
              </a:rPr>
              <a:t>'</a:t>
            </a:r>
            <a:r>
              <a:rPr lang="es-ES" sz="2800" b="0" dirty="0" err="1">
                <a:solidFill>
                  <a:srgbClr val="A31515"/>
                </a:solidFill>
                <a:effectLst/>
                <a:latin typeface="Consolas" panose="020B0609020204030204" pitchFamily="49" charset="0"/>
              </a:rPr>
              <a:t>Dancing</a:t>
            </a:r>
            <a:r>
              <a:rPr lang="es-ES" sz="2800" b="0" dirty="0">
                <a:solidFill>
                  <a:srgbClr val="A31515"/>
                </a:solidFill>
                <a:effectLst/>
                <a:latin typeface="Consolas" panose="020B0609020204030204" pitchFamily="49" charset="0"/>
              </a:rPr>
              <a:t> Script'</a:t>
            </a:r>
            <a:r>
              <a:rPr lang="es-ES" sz="2800" b="0" dirty="0">
                <a:solidFill>
                  <a:srgbClr val="000000"/>
                </a:solidFill>
                <a:effectLst/>
                <a:latin typeface="Consolas" panose="020B0609020204030204" pitchFamily="49" charset="0"/>
              </a:rPr>
              <a:t>;</a:t>
            </a:r>
          </a:p>
          <a:p>
            <a:r>
              <a:rPr lang="es-ES" sz="2800" b="0" dirty="0">
                <a:solidFill>
                  <a:srgbClr val="E50000"/>
                </a:solidFill>
                <a:effectLst/>
                <a:latin typeface="Consolas" panose="020B0609020204030204" pitchFamily="49" charset="0"/>
              </a:rPr>
              <a:t>		</a:t>
            </a:r>
            <a:r>
              <a:rPr lang="es-ES" sz="2800" b="0" dirty="0" err="1">
                <a:solidFill>
                  <a:srgbClr val="E50000"/>
                </a:solidFill>
                <a:effectLst/>
                <a:latin typeface="Consolas" panose="020B0609020204030204" pitchFamily="49" charset="0"/>
              </a:rPr>
              <a:t>font-style</a:t>
            </a:r>
            <a:r>
              <a:rPr lang="es-ES" sz="2800" b="0" dirty="0">
                <a:solidFill>
                  <a:srgbClr val="000000"/>
                </a:solidFill>
                <a:effectLst/>
                <a:latin typeface="Consolas" panose="020B0609020204030204" pitchFamily="49" charset="0"/>
              </a:rPr>
              <a:t>: </a:t>
            </a:r>
            <a:r>
              <a:rPr lang="es-ES" sz="2800" b="0" dirty="0">
                <a:solidFill>
                  <a:srgbClr val="0451A5"/>
                </a:solidFill>
                <a:effectLst/>
                <a:latin typeface="Consolas" panose="020B0609020204030204" pitchFamily="49" charset="0"/>
              </a:rPr>
              <a:t>normal</a:t>
            </a:r>
            <a:r>
              <a:rPr lang="es-ES" sz="2800" b="0" dirty="0">
                <a:solidFill>
                  <a:srgbClr val="000000"/>
                </a:solidFill>
                <a:effectLst/>
                <a:latin typeface="Consolas" panose="020B0609020204030204" pitchFamily="49" charset="0"/>
              </a:rPr>
              <a:t>; </a:t>
            </a:r>
            <a:r>
              <a:rPr lang="es-ES" sz="2800" b="0" dirty="0">
                <a:solidFill>
                  <a:srgbClr val="008000"/>
                </a:solidFill>
                <a:effectLst/>
                <a:latin typeface="Consolas" panose="020B0609020204030204" pitchFamily="49" charset="0"/>
              </a:rPr>
              <a:t>/* Opcional */</a:t>
            </a:r>
            <a:endParaRPr lang="es-ES" sz="2800" b="0" dirty="0">
              <a:solidFill>
                <a:srgbClr val="000000"/>
              </a:solidFill>
              <a:effectLst/>
              <a:latin typeface="Consolas" panose="020B0609020204030204" pitchFamily="49" charset="0"/>
            </a:endParaRPr>
          </a:p>
          <a:p>
            <a:r>
              <a:rPr lang="es-ES" sz="2800" b="0" dirty="0">
                <a:solidFill>
                  <a:srgbClr val="E50000"/>
                </a:solidFill>
                <a:effectLst/>
                <a:latin typeface="Consolas" panose="020B0609020204030204" pitchFamily="49" charset="0"/>
              </a:rPr>
              <a:t>		</a:t>
            </a:r>
            <a:r>
              <a:rPr lang="es-ES" sz="2800" b="0" dirty="0" err="1">
                <a:solidFill>
                  <a:srgbClr val="E50000"/>
                </a:solidFill>
                <a:effectLst/>
                <a:latin typeface="Consolas" panose="020B0609020204030204" pitchFamily="49" charset="0"/>
              </a:rPr>
              <a:t>font-weight</a:t>
            </a:r>
            <a:r>
              <a:rPr lang="es-ES" sz="2800" b="0" dirty="0">
                <a:solidFill>
                  <a:srgbClr val="000000"/>
                </a:solidFill>
                <a:effectLst/>
                <a:latin typeface="Consolas" panose="020B0609020204030204" pitchFamily="49" charset="0"/>
              </a:rPr>
              <a:t>: </a:t>
            </a:r>
            <a:r>
              <a:rPr lang="es-ES" sz="2800" b="0" dirty="0">
                <a:solidFill>
                  <a:srgbClr val="098658"/>
                </a:solidFill>
                <a:effectLst/>
                <a:latin typeface="Consolas" panose="020B0609020204030204" pitchFamily="49" charset="0"/>
              </a:rPr>
              <a:t>400</a:t>
            </a:r>
            <a:r>
              <a:rPr lang="es-ES" sz="2800" b="0" dirty="0">
                <a:solidFill>
                  <a:srgbClr val="000000"/>
                </a:solidFill>
                <a:effectLst/>
                <a:latin typeface="Consolas" panose="020B0609020204030204" pitchFamily="49" charset="0"/>
              </a:rPr>
              <a:t>; </a:t>
            </a:r>
            <a:r>
              <a:rPr lang="es-ES" sz="2800" b="0" dirty="0">
                <a:solidFill>
                  <a:srgbClr val="008000"/>
                </a:solidFill>
                <a:effectLst/>
                <a:latin typeface="Consolas" panose="020B0609020204030204" pitchFamily="49" charset="0"/>
              </a:rPr>
              <a:t>/* Opcional */</a:t>
            </a:r>
            <a:endParaRPr lang="es-ES" sz="2800" b="0" dirty="0">
              <a:solidFill>
                <a:srgbClr val="000000"/>
              </a:solidFill>
              <a:effectLst/>
              <a:latin typeface="Consolas" panose="020B0609020204030204" pitchFamily="49" charset="0"/>
            </a:endParaRPr>
          </a:p>
          <a:p>
            <a:r>
              <a:rPr lang="es-ES" sz="2800" b="0" dirty="0">
                <a:solidFill>
                  <a:srgbClr val="E50000"/>
                </a:solidFill>
                <a:effectLst/>
                <a:latin typeface="Consolas" panose="020B0609020204030204" pitchFamily="49" charset="0"/>
              </a:rPr>
              <a:t>		</a:t>
            </a:r>
            <a:r>
              <a:rPr lang="es-ES" sz="2800" b="0" dirty="0" err="1">
                <a:solidFill>
                  <a:srgbClr val="E50000"/>
                </a:solidFill>
                <a:effectLst/>
                <a:latin typeface="Consolas" panose="020B0609020204030204" pitchFamily="49" charset="0"/>
              </a:rPr>
              <a:t>font-display</a:t>
            </a:r>
            <a:r>
              <a:rPr lang="es-ES" sz="2800" b="0" dirty="0">
                <a:solidFill>
                  <a:srgbClr val="000000"/>
                </a:solidFill>
                <a:effectLst/>
                <a:latin typeface="Consolas" panose="020B0609020204030204" pitchFamily="49" charset="0"/>
              </a:rPr>
              <a:t>: </a:t>
            </a:r>
            <a:r>
              <a:rPr lang="es-ES" sz="2800" b="0" dirty="0">
                <a:solidFill>
                  <a:srgbClr val="0451A5"/>
                </a:solidFill>
                <a:effectLst/>
                <a:latin typeface="Consolas" panose="020B0609020204030204" pitchFamily="49" charset="0"/>
              </a:rPr>
              <a:t>swap</a:t>
            </a:r>
            <a:r>
              <a:rPr lang="es-ES" sz="2800" b="0" dirty="0">
                <a:solidFill>
                  <a:srgbClr val="000000"/>
                </a:solidFill>
                <a:effectLst/>
                <a:latin typeface="Consolas" panose="020B0609020204030204" pitchFamily="49" charset="0"/>
              </a:rPr>
              <a:t>; </a:t>
            </a:r>
            <a:r>
              <a:rPr lang="es-ES" sz="2800" b="0" dirty="0">
                <a:solidFill>
                  <a:srgbClr val="008000"/>
                </a:solidFill>
                <a:effectLst/>
                <a:latin typeface="Consolas" panose="020B0609020204030204" pitchFamily="49" charset="0"/>
              </a:rPr>
              <a:t>/* Opcional */</a:t>
            </a:r>
            <a:endParaRPr lang="es-ES" sz="2800" b="0" dirty="0">
              <a:solidFill>
                <a:srgbClr val="000000"/>
              </a:solidFill>
              <a:effectLst/>
              <a:latin typeface="Consolas" panose="020B0609020204030204" pitchFamily="49" charset="0"/>
            </a:endParaRPr>
          </a:p>
          <a:p>
            <a:r>
              <a:rPr lang="es-ES" sz="2800" b="0" dirty="0">
                <a:solidFill>
                  <a:srgbClr val="E50000"/>
                </a:solidFill>
                <a:effectLst/>
                <a:latin typeface="Consolas" panose="020B0609020204030204" pitchFamily="49" charset="0"/>
              </a:rPr>
              <a:t>		</a:t>
            </a:r>
            <a:r>
              <a:rPr lang="es-ES" sz="2800" b="0" dirty="0" err="1">
                <a:solidFill>
                  <a:srgbClr val="E50000"/>
                </a:solidFill>
                <a:effectLst/>
                <a:latin typeface="Consolas" panose="020B0609020204030204" pitchFamily="49" charset="0"/>
              </a:rPr>
              <a:t>src</a:t>
            </a:r>
            <a:r>
              <a:rPr lang="es-ES" sz="2800" b="0" dirty="0">
                <a:solidFill>
                  <a:srgbClr val="000000"/>
                </a:solidFill>
                <a:effectLst/>
                <a:latin typeface="Consolas" panose="020B0609020204030204" pitchFamily="49" charset="0"/>
              </a:rPr>
              <a:t>: </a:t>
            </a:r>
            <a:r>
              <a:rPr lang="es-ES" sz="2800" b="0" dirty="0" err="1">
                <a:solidFill>
                  <a:srgbClr val="795E26"/>
                </a:solidFill>
                <a:effectLst/>
                <a:latin typeface="Consolas" panose="020B0609020204030204" pitchFamily="49" charset="0"/>
              </a:rPr>
              <a:t>url</a:t>
            </a:r>
            <a:r>
              <a:rPr lang="es-ES" sz="2800" b="0" dirty="0">
                <a:solidFill>
                  <a:srgbClr val="000000"/>
                </a:solidFill>
                <a:effectLst/>
                <a:latin typeface="Consolas" panose="020B0609020204030204" pitchFamily="49" charset="0"/>
              </a:rPr>
              <a:t>(</a:t>
            </a:r>
            <a:r>
              <a:rPr lang="es-ES" sz="2800" b="0" dirty="0">
                <a:solidFill>
                  <a:srgbClr val="001080"/>
                </a:solidFill>
                <a:effectLst/>
                <a:latin typeface="Consolas" panose="020B0609020204030204" pitchFamily="49" charset="0"/>
              </a:rPr>
              <a:t>https://</a:t>
            </a:r>
            <a:r>
              <a:rPr lang="es-ES" sz="2800" b="0" dirty="0" err="1">
                <a:solidFill>
                  <a:srgbClr val="001080"/>
                </a:solidFill>
                <a:effectLst/>
                <a:latin typeface="Consolas" panose="020B0609020204030204" pitchFamily="49" charset="0"/>
              </a:rPr>
              <a:t>fonts</a:t>
            </a:r>
            <a:r>
              <a:rPr lang="es-ES" sz="2800" b="0" dirty="0">
                <a:solidFill>
                  <a:srgbClr val="001080"/>
                </a:solidFill>
                <a:effectLst/>
                <a:latin typeface="Consolas" panose="020B0609020204030204" pitchFamily="49" charset="0"/>
              </a:rPr>
              <a:t>...</a:t>
            </a:r>
            <a:r>
              <a:rPr lang="es-ES" sz="2800" b="0" dirty="0" err="1">
                <a:solidFill>
                  <a:srgbClr val="001080"/>
                </a:solidFill>
                <a:effectLst/>
                <a:latin typeface="Consolas" panose="020B0609020204030204" pitchFamily="49" charset="0"/>
              </a:rPr>
              <a:t>woff2</a:t>
            </a:r>
            <a:r>
              <a:rPr lang="es-ES" sz="2800" b="0" dirty="0">
                <a:solidFill>
                  <a:srgbClr val="000000"/>
                </a:solidFill>
                <a:effectLst/>
                <a:latin typeface="Consolas" panose="020B0609020204030204" pitchFamily="49" charset="0"/>
              </a:rPr>
              <a:t>) </a:t>
            </a:r>
            <a:r>
              <a:rPr lang="es-ES" sz="2800" b="0" dirty="0" err="1">
                <a:solidFill>
                  <a:srgbClr val="795E26"/>
                </a:solidFill>
                <a:effectLst/>
                <a:latin typeface="Consolas" panose="020B0609020204030204" pitchFamily="49" charset="0"/>
              </a:rPr>
              <a:t>format</a:t>
            </a:r>
            <a:r>
              <a:rPr lang="es-ES" sz="2800" b="0" dirty="0">
                <a:solidFill>
                  <a:srgbClr val="000000"/>
                </a:solidFill>
                <a:effectLst/>
                <a:latin typeface="Consolas" panose="020B0609020204030204" pitchFamily="49" charset="0"/>
              </a:rPr>
              <a:t>(</a:t>
            </a:r>
            <a:r>
              <a:rPr lang="es-ES" sz="2800" b="0" dirty="0">
                <a:solidFill>
                  <a:srgbClr val="A31515"/>
                </a:solidFill>
                <a:effectLst/>
                <a:latin typeface="Consolas" panose="020B0609020204030204" pitchFamily="49" charset="0"/>
              </a:rPr>
              <a:t>'</a:t>
            </a:r>
            <a:r>
              <a:rPr lang="es-ES" sz="2800" b="0" dirty="0" err="1">
                <a:solidFill>
                  <a:srgbClr val="A31515"/>
                </a:solidFill>
                <a:effectLst/>
                <a:latin typeface="Consolas" panose="020B0609020204030204" pitchFamily="49" charset="0"/>
              </a:rPr>
              <a:t>woff2</a:t>
            </a:r>
            <a:r>
              <a:rPr lang="es-ES" sz="2800" b="0" dirty="0">
                <a:solidFill>
                  <a:srgbClr val="A31515"/>
                </a:solidFill>
                <a:effectLst/>
                <a:latin typeface="Consolas" panose="020B0609020204030204" pitchFamily="49" charset="0"/>
              </a:rPr>
              <a:t>'</a:t>
            </a:r>
            <a:r>
              <a:rPr lang="es-ES" sz="2800" b="0" dirty="0">
                <a:solidFill>
                  <a:srgbClr val="000000"/>
                </a:solidFill>
                <a:effectLst/>
                <a:latin typeface="Consolas" panose="020B0609020204030204" pitchFamily="49" charset="0"/>
              </a:rPr>
              <a:t>);</a:t>
            </a:r>
          </a:p>
          <a:p>
            <a:r>
              <a:rPr lang="es-ES" sz="2800" b="0" dirty="0">
                <a:solidFill>
                  <a:srgbClr val="000000"/>
                </a:solidFill>
                <a:effectLst/>
                <a:latin typeface="Consolas" panose="020B0609020204030204" pitchFamily="49" charset="0"/>
              </a:rPr>
              <a:t>	}</a:t>
            </a:r>
          </a:p>
          <a:p>
            <a:pPr>
              <a:lnSpc>
                <a:spcPct val="100000"/>
              </a:lnSpc>
              <a:spcBef>
                <a:spcPts val="601"/>
              </a:spcBef>
              <a:spcAft>
                <a:spcPts val="601"/>
              </a:spcAft>
            </a:pPr>
            <a:endParaRPr lang="es-ES" sz="2800" spc="-1" dirty="0">
              <a:solidFill>
                <a:srgbClr val="000000"/>
              </a:solidFill>
              <a:latin typeface="Noto Sans"/>
              <a:ea typeface="Noto Sans"/>
            </a:endParaRPr>
          </a:p>
          <a:p>
            <a:pPr>
              <a:lnSpc>
                <a:spcPct val="100000"/>
              </a:lnSpc>
              <a:spcBef>
                <a:spcPts val="601"/>
              </a:spcBef>
              <a:spcAft>
                <a:spcPts val="601"/>
              </a:spcAft>
            </a:pPr>
            <a:endParaRPr lang="es-ES" sz="2800" spc="-1" dirty="0">
              <a:solidFill>
                <a:srgbClr val="000000"/>
              </a:solidFill>
              <a:latin typeface="Noto Sans"/>
              <a:ea typeface="Noto Sans"/>
            </a:endParaRPr>
          </a:p>
        </p:txBody>
      </p:sp>
    </p:spTree>
    <p:extLst>
      <p:ext uri="{BB962C8B-B14F-4D97-AF65-F5344CB8AC3E}">
        <p14:creationId xmlns:p14="http://schemas.microsoft.com/office/powerpoint/2010/main" val="1463753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PlaceHolder 1"/>
          <p:cNvSpPr>
            <a:spLocks noGrp="1"/>
          </p:cNvSpPr>
          <p:nvPr>
            <p:ph type="title"/>
          </p:nvPr>
        </p:nvSpPr>
        <p:spPr>
          <a:xfrm>
            <a:off x="482760" y="254880"/>
            <a:ext cx="12534120" cy="1353600"/>
          </a:xfrm>
          <a:prstGeom prst="rect">
            <a:avLst/>
          </a:prstGeom>
          <a:noFill/>
          <a:ln w="0">
            <a:noFill/>
          </a:ln>
        </p:spPr>
        <p:txBody>
          <a:bodyPr anchor="ctr">
            <a:noAutofit/>
          </a:bodyPr>
          <a:lstStyle/>
          <a:p>
            <a:pPr>
              <a:lnSpc>
                <a:spcPct val="90000"/>
              </a:lnSpc>
              <a:buNone/>
            </a:pPr>
            <a:r>
              <a:rPr lang="es-ES" sz="4400" b="1" strike="noStrike" spc="-1" dirty="0">
                <a:solidFill>
                  <a:srgbClr val="000000"/>
                </a:solidFill>
                <a:latin typeface="Noto Sans"/>
                <a:ea typeface="Noto Sans"/>
              </a:rPr>
              <a:t>Fuentes en CSS – @</a:t>
            </a:r>
            <a:r>
              <a:rPr lang="es-ES" sz="4400" b="1" strike="noStrike" spc="-1" dirty="0" err="1">
                <a:solidFill>
                  <a:srgbClr val="000000"/>
                </a:solidFill>
                <a:latin typeface="Noto Sans"/>
                <a:ea typeface="Noto Sans"/>
              </a:rPr>
              <a:t>font-face</a:t>
            </a:r>
            <a:endParaRPr lang="es-ES" sz="4400" b="0" strike="noStrike" spc="-1" dirty="0">
              <a:solidFill>
                <a:srgbClr val="000000"/>
              </a:solidFill>
              <a:latin typeface="Calibri"/>
            </a:endParaRPr>
          </a:p>
        </p:txBody>
      </p:sp>
      <p:sp>
        <p:nvSpPr>
          <p:cNvPr id="93" name="CuadroTexto 1"/>
          <p:cNvSpPr/>
          <p:nvPr/>
        </p:nvSpPr>
        <p:spPr>
          <a:xfrm>
            <a:off x="482760" y="1282680"/>
            <a:ext cx="12473640" cy="586168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spcBef>
                <a:spcPts val="601"/>
              </a:spcBef>
              <a:spcAft>
                <a:spcPts val="601"/>
              </a:spcAft>
            </a:pPr>
            <a:r>
              <a:rPr lang="es-ES" sz="2800" spc="-1" dirty="0">
                <a:solidFill>
                  <a:srgbClr val="000000"/>
                </a:solidFill>
                <a:latin typeface="Noto Sans"/>
                <a:ea typeface="Noto Sans"/>
              </a:rPr>
              <a:t>Las únicas partes obligatorias son "</a:t>
            </a:r>
            <a:r>
              <a:rPr lang="es-ES" sz="2800" spc="-1" dirty="0" err="1">
                <a:solidFill>
                  <a:srgbClr val="000000"/>
                </a:solidFill>
                <a:latin typeface="Noto Sans"/>
                <a:ea typeface="Noto Sans"/>
              </a:rPr>
              <a:t>font-family</a:t>
            </a:r>
            <a:r>
              <a:rPr lang="es-ES" sz="2800" spc="-1" dirty="0">
                <a:solidFill>
                  <a:srgbClr val="000000"/>
                </a:solidFill>
                <a:latin typeface="Noto Sans"/>
                <a:ea typeface="Noto Sans"/>
              </a:rPr>
              <a:t>" y "</a:t>
            </a:r>
            <a:r>
              <a:rPr lang="es-ES" sz="2800" spc="-1" dirty="0" err="1">
                <a:solidFill>
                  <a:srgbClr val="000000"/>
                </a:solidFill>
                <a:latin typeface="Noto Sans"/>
                <a:ea typeface="Noto Sans"/>
              </a:rPr>
              <a:t>src</a:t>
            </a:r>
            <a:r>
              <a:rPr lang="es-ES" sz="2800" spc="-1" dirty="0">
                <a:solidFill>
                  <a:srgbClr val="000000"/>
                </a:solidFill>
                <a:latin typeface="Noto Sans"/>
                <a:ea typeface="Noto Sans"/>
              </a:rPr>
              <a:t>". En </a:t>
            </a:r>
            <a:r>
              <a:rPr lang="es-ES" sz="2800" spc="-1" dirty="0" err="1">
                <a:solidFill>
                  <a:srgbClr val="000000"/>
                </a:solidFill>
                <a:latin typeface="Noto Sans"/>
                <a:ea typeface="Noto Sans"/>
              </a:rPr>
              <a:t>src</a:t>
            </a:r>
            <a:r>
              <a:rPr lang="es-ES" sz="2800" spc="-1" dirty="0">
                <a:solidFill>
                  <a:srgbClr val="000000"/>
                </a:solidFill>
                <a:latin typeface="Noto Sans"/>
                <a:ea typeface="Noto Sans"/>
              </a:rPr>
              <a:t> se pueden poner distintos ficheros con la fuente, de forma que el navegador use el que más le convenga. Por compatibilidad, por ejemplo.</a:t>
            </a:r>
          </a:p>
          <a:p>
            <a:pPr>
              <a:lnSpc>
                <a:spcPct val="100000"/>
              </a:lnSpc>
              <a:spcBef>
                <a:spcPts val="601"/>
              </a:spcBef>
              <a:spcAft>
                <a:spcPts val="601"/>
              </a:spcAft>
            </a:pPr>
            <a:r>
              <a:rPr lang="es-ES" sz="2800" spc="-1" dirty="0">
                <a:solidFill>
                  <a:srgbClr val="000000"/>
                </a:solidFill>
                <a:latin typeface="Noto Sans"/>
                <a:ea typeface="Noto Sans"/>
              </a:rPr>
              <a:t>Es buena práctica empezar con "local("fuente")", para que el navegador tome la fuente de sus fuentes locales, si es posible. </a:t>
            </a:r>
            <a:r>
              <a:rPr lang="es-ES" sz="2800" spc="-1" dirty="0" err="1">
                <a:solidFill>
                  <a:srgbClr val="000000"/>
                </a:solidFill>
                <a:latin typeface="Noto Sans"/>
                <a:ea typeface="Noto Sans"/>
              </a:rPr>
              <a:t>Luegose</a:t>
            </a:r>
            <a:r>
              <a:rPr lang="es-ES" sz="2800" spc="-1" dirty="0">
                <a:solidFill>
                  <a:srgbClr val="000000"/>
                </a:solidFill>
                <a:latin typeface="Noto Sans"/>
                <a:ea typeface="Noto Sans"/>
              </a:rPr>
              <a:t> deberían poner las fuentes </a:t>
            </a:r>
            <a:r>
              <a:rPr lang="es-ES" sz="2800" spc="-1" dirty="0" err="1">
                <a:solidFill>
                  <a:srgbClr val="000000"/>
                </a:solidFill>
                <a:latin typeface="Noto Sans"/>
                <a:ea typeface="Noto Sans"/>
              </a:rPr>
              <a:t>woff2</a:t>
            </a:r>
            <a:r>
              <a:rPr lang="es-ES" sz="2800" spc="-1" dirty="0">
                <a:solidFill>
                  <a:srgbClr val="000000"/>
                </a:solidFill>
                <a:latin typeface="Noto Sans"/>
                <a:ea typeface="Noto Sans"/>
              </a:rPr>
              <a:t> y </a:t>
            </a:r>
            <a:r>
              <a:rPr lang="es-ES" sz="2800" spc="-1" dirty="0" err="1">
                <a:solidFill>
                  <a:srgbClr val="000000"/>
                </a:solidFill>
                <a:latin typeface="Noto Sans"/>
                <a:ea typeface="Noto Sans"/>
              </a:rPr>
              <a:t>woff</a:t>
            </a:r>
            <a:r>
              <a:rPr lang="es-ES" sz="2800" spc="-1" dirty="0">
                <a:solidFill>
                  <a:srgbClr val="000000"/>
                </a:solidFill>
                <a:latin typeface="Noto Sans"/>
                <a:ea typeface="Noto Sans"/>
              </a:rPr>
              <a:t>, que son las que mejor soporte tienen.</a:t>
            </a:r>
          </a:p>
          <a:p>
            <a:r>
              <a:rPr lang="es-ES" sz="2400" b="0" dirty="0">
                <a:solidFill>
                  <a:srgbClr val="000000"/>
                </a:solidFill>
                <a:effectLst/>
                <a:latin typeface="Consolas" panose="020B0609020204030204" pitchFamily="49" charset="0"/>
              </a:rPr>
              <a:t>        </a:t>
            </a:r>
            <a:r>
              <a:rPr lang="es-ES" sz="2400" b="0" dirty="0">
                <a:solidFill>
                  <a:srgbClr val="AF00DB"/>
                </a:solidFill>
                <a:effectLst/>
                <a:latin typeface="Consolas" panose="020B0609020204030204" pitchFamily="49" charset="0"/>
              </a:rPr>
              <a:t>@</a:t>
            </a:r>
            <a:r>
              <a:rPr lang="es-ES" sz="2400" b="0" dirty="0" err="1">
                <a:solidFill>
                  <a:srgbClr val="AF00DB"/>
                </a:solidFill>
                <a:effectLst/>
                <a:latin typeface="Consolas" panose="020B0609020204030204" pitchFamily="49" charset="0"/>
              </a:rPr>
              <a:t>font-face</a:t>
            </a:r>
            <a:r>
              <a:rPr lang="es-ES" sz="2400" b="0" dirty="0">
                <a:solidFill>
                  <a:srgbClr val="000000"/>
                </a:solidFill>
                <a:effectLst/>
                <a:latin typeface="Consolas" panose="020B0609020204030204" pitchFamily="49" charset="0"/>
              </a:rPr>
              <a:t> {</a:t>
            </a:r>
          </a:p>
          <a:p>
            <a:r>
              <a:rPr lang="es-ES" sz="2400" b="0" dirty="0">
                <a:solidFill>
                  <a:srgbClr val="000000"/>
                </a:solidFill>
                <a:effectLst/>
                <a:latin typeface="Consolas" panose="020B0609020204030204" pitchFamily="49" charset="0"/>
              </a:rPr>
              <a:t>            </a:t>
            </a:r>
            <a:r>
              <a:rPr lang="es-ES" sz="2400" b="0" dirty="0" err="1">
                <a:solidFill>
                  <a:srgbClr val="E50000"/>
                </a:solidFill>
                <a:effectLst/>
                <a:latin typeface="Consolas" panose="020B0609020204030204" pitchFamily="49" charset="0"/>
              </a:rPr>
              <a:t>font-family</a:t>
            </a:r>
            <a:r>
              <a:rPr lang="es-ES" sz="2400" b="0" dirty="0">
                <a:solidFill>
                  <a:srgbClr val="000000"/>
                </a:solidFill>
                <a:effectLst/>
                <a:latin typeface="Consolas" panose="020B0609020204030204" pitchFamily="49" charset="0"/>
              </a:rPr>
              <a:t>: </a:t>
            </a:r>
            <a:r>
              <a:rPr lang="es-ES" sz="2400" b="0" dirty="0">
                <a:solidFill>
                  <a:srgbClr val="A31515"/>
                </a:solidFill>
                <a:effectLst/>
                <a:latin typeface="Consolas" panose="020B0609020204030204" pitchFamily="49" charset="0"/>
              </a:rPr>
              <a:t>'</a:t>
            </a:r>
            <a:r>
              <a:rPr lang="es-ES" sz="2400" b="0" dirty="0" err="1">
                <a:solidFill>
                  <a:srgbClr val="A31515"/>
                </a:solidFill>
                <a:effectLst/>
                <a:latin typeface="Consolas" panose="020B0609020204030204" pitchFamily="49" charset="0"/>
              </a:rPr>
              <a:t>Dancing</a:t>
            </a:r>
            <a:r>
              <a:rPr lang="es-ES" sz="2400" b="0" dirty="0">
                <a:solidFill>
                  <a:srgbClr val="A31515"/>
                </a:solidFill>
                <a:effectLst/>
                <a:latin typeface="Consolas" panose="020B0609020204030204" pitchFamily="49" charset="0"/>
              </a:rPr>
              <a:t> Script'</a:t>
            </a:r>
            <a:r>
              <a:rPr lang="es-ES" sz="2400" b="0" dirty="0">
                <a:solidFill>
                  <a:srgbClr val="000000"/>
                </a:solidFill>
                <a:effectLst/>
                <a:latin typeface="Consolas" panose="020B0609020204030204" pitchFamily="49" charset="0"/>
              </a:rPr>
              <a:t>;</a:t>
            </a:r>
          </a:p>
          <a:p>
            <a:r>
              <a:rPr lang="es-ES" sz="2400" b="0" dirty="0">
                <a:solidFill>
                  <a:srgbClr val="000000"/>
                </a:solidFill>
                <a:effectLst/>
                <a:latin typeface="Consolas" panose="020B0609020204030204" pitchFamily="49" charset="0"/>
              </a:rPr>
              <a:t>            </a:t>
            </a:r>
            <a:r>
              <a:rPr lang="es-ES" sz="2400" b="0" dirty="0" err="1">
                <a:solidFill>
                  <a:srgbClr val="E50000"/>
                </a:solidFill>
                <a:effectLst/>
                <a:latin typeface="Consolas" panose="020B0609020204030204" pitchFamily="49" charset="0"/>
              </a:rPr>
              <a:t>src</a:t>
            </a:r>
            <a:r>
              <a:rPr lang="es-ES" sz="2400" b="0" dirty="0">
                <a:solidFill>
                  <a:srgbClr val="000000"/>
                </a:solidFill>
                <a:effectLst/>
                <a:latin typeface="Consolas" panose="020B0609020204030204" pitchFamily="49" charset="0"/>
              </a:rPr>
              <a:t>: </a:t>
            </a:r>
          </a:p>
          <a:p>
            <a:r>
              <a:rPr lang="es-ES" sz="2400" b="0" dirty="0">
                <a:solidFill>
                  <a:srgbClr val="000000"/>
                </a:solidFill>
                <a:effectLst/>
                <a:latin typeface="Consolas" panose="020B0609020204030204" pitchFamily="49" charset="0"/>
              </a:rPr>
              <a:t>                </a:t>
            </a:r>
            <a:r>
              <a:rPr lang="es-ES" sz="2400" b="0" dirty="0">
                <a:solidFill>
                  <a:srgbClr val="795E26"/>
                </a:solidFill>
                <a:effectLst/>
                <a:latin typeface="Consolas" panose="020B0609020204030204" pitchFamily="49" charset="0"/>
              </a:rPr>
              <a:t>local</a:t>
            </a:r>
            <a:r>
              <a:rPr lang="es-ES" sz="2400" b="0" dirty="0">
                <a:solidFill>
                  <a:srgbClr val="000000"/>
                </a:solidFill>
                <a:effectLst/>
                <a:latin typeface="Consolas" panose="020B0609020204030204" pitchFamily="49" charset="0"/>
              </a:rPr>
              <a:t>(</a:t>
            </a:r>
            <a:r>
              <a:rPr lang="es-ES" sz="2400" b="0" dirty="0">
                <a:solidFill>
                  <a:srgbClr val="A31515"/>
                </a:solidFill>
                <a:effectLst/>
                <a:latin typeface="Consolas" panose="020B0609020204030204" pitchFamily="49" charset="0"/>
              </a:rPr>
              <a:t>'</a:t>
            </a:r>
            <a:r>
              <a:rPr lang="es-ES" sz="2400" b="0" dirty="0" err="1">
                <a:solidFill>
                  <a:srgbClr val="A31515"/>
                </a:solidFill>
                <a:effectLst/>
                <a:latin typeface="Consolas" panose="020B0609020204030204" pitchFamily="49" charset="0"/>
              </a:rPr>
              <a:t>Dancing</a:t>
            </a:r>
            <a:r>
              <a:rPr lang="es-ES" sz="2400" b="0" dirty="0">
                <a:solidFill>
                  <a:srgbClr val="A31515"/>
                </a:solidFill>
                <a:effectLst/>
                <a:latin typeface="Consolas" panose="020B0609020204030204" pitchFamily="49" charset="0"/>
              </a:rPr>
              <a:t> Script'</a:t>
            </a:r>
            <a:r>
              <a:rPr lang="es-ES" sz="2400" b="0" dirty="0">
                <a:solidFill>
                  <a:srgbClr val="000000"/>
                </a:solidFill>
                <a:effectLst/>
                <a:latin typeface="Consolas" panose="020B0609020204030204" pitchFamily="49" charset="0"/>
              </a:rPr>
              <a:t>),</a:t>
            </a:r>
          </a:p>
          <a:p>
            <a:r>
              <a:rPr lang="es-ES" sz="2400" b="0" dirty="0">
                <a:solidFill>
                  <a:srgbClr val="000000"/>
                </a:solidFill>
                <a:effectLst/>
                <a:latin typeface="Consolas" panose="020B0609020204030204" pitchFamily="49" charset="0"/>
              </a:rPr>
              <a:t>                </a:t>
            </a:r>
            <a:r>
              <a:rPr lang="es-ES" sz="2400" b="0" dirty="0" err="1">
                <a:solidFill>
                  <a:srgbClr val="795E26"/>
                </a:solidFill>
                <a:effectLst/>
                <a:latin typeface="Consolas" panose="020B0609020204030204" pitchFamily="49" charset="0"/>
              </a:rPr>
              <a:t>url</a:t>
            </a:r>
            <a:r>
              <a:rPr lang="es-ES" sz="2400" b="0" dirty="0">
                <a:solidFill>
                  <a:srgbClr val="000000"/>
                </a:solidFill>
                <a:effectLst/>
                <a:latin typeface="Consolas" panose="020B0609020204030204" pitchFamily="49" charset="0"/>
              </a:rPr>
              <a:t>(</a:t>
            </a:r>
            <a:r>
              <a:rPr lang="es-ES" sz="2400" b="0" dirty="0">
                <a:solidFill>
                  <a:srgbClr val="001080"/>
                </a:solidFill>
                <a:effectLst/>
                <a:latin typeface="Consolas" panose="020B0609020204030204" pitchFamily="49" charset="0"/>
              </a:rPr>
              <a:t>https://.....</a:t>
            </a:r>
            <a:r>
              <a:rPr lang="es-ES" sz="2400" b="0" dirty="0" err="1">
                <a:solidFill>
                  <a:srgbClr val="001080"/>
                </a:solidFill>
                <a:effectLst/>
                <a:latin typeface="Consolas" panose="020B0609020204030204" pitchFamily="49" charset="0"/>
              </a:rPr>
              <a:t>woff2</a:t>
            </a:r>
            <a:r>
              <a:rPr lang="es-ES" sz="2400" b="0" dirty="0">
                <a:solidFill>
                  <a:srgbClr val="000000"/>
                </a:solidFill>
                <a:effectLst/>
                <a:latin typeface="Consolas" panose="020B0609020204030204" pitchFamily="49" charset="0"/>
              </a:rPr>
              <a:t>) </a:t>
            </a:r>
            <a:r>
              <a:rPr lang="es-ES" sz="2400" b="0" dirty="0" err="1">
                <a:solidFill>
                  <a:srgbClr val="795E26"/>
                </a:solidFill>
                <a:effectLst/>
                <a:latin typeface="Consolas" panose="020B0609020204030204" pitchFamily="49" charset="0"/>
              </a:rPr>
              <a:t>format</a:t>
            </a:r>
            <a:r>
              <a:rPr lang="es-ES" sz="2400" b="0" dirty="0">
                <a:solidFill>
                  <a:srgbClr val="000000"/>
                </a:solidFill>
                <a:effectLst/>
                <a:latin typeface="Consolas" panose="020B0609020204030204" pitchFamily="49" charset="0"/>
              </a:rPr>
              <a:t>(</a:t>
            </a:r>
            <a:r>
              <a:rPr lang="es-ES" sz="2400" b="0" dirty="0">
                <a:solidFill>
                  <a:srgbClr val="A31515"/>
                </a:solidFill>
                <a:effectLst/>
                <a:latin typeface="Consolas" panose="020B0609020204030204" pitchFamily="49" charset="0"/>
              </a:rPr>
              <a:t>'</a:t>
            </a:r>
            <a:r>
              <a:rPr lang="es-ES" sz="2400" b="0" dirty="0" err="1">
                <a:solidFill>
                  <a:srgbClr val="A31515"/>
                </a:solidFill>
                <a:effectLst/>
                <a:latin typeface="Consolas" panose="020B0609020204030204" pitchFamily="49" charset="0"/>
              </a:rPr>
              <a:t>woff2</a:t>
            </a:r>
            <a:r>
              <a:rPr lang="es-ES" sz="2400" b="0" dirty="0">
                <a:solidFill>
                  <a:srgbClr val="A31515"/>
                </a:solidFill>
                <a:effectLst/>
                <a:latin typeface="Consolas" panose="020B0609020204030204" pitchFamily="49" charset="0"/>
              </a:rPr>
              <a:t>'</a:t>
            </a:r>
            <a:r>
              <a:rPr lang="es-ES" sz="2400" b="0" dirty="0">
                <a:solidFill>
                  <a:srgbClr val="000000"/>
                </a:solidFill>
                <a:effectLst/>
                <a:latin typeface="Consolas" panose="020B0609020204030204" pitchFamily="49" charset="0"/>
              </a:rPr>
              <a:t>),</a:t>
            </a:r>
          </a:p>
          <a:p>
            <a:r>
              <a:rPr lang="es-ES" sz="2400" b="0" dirty="0">
                <a:solidFill>
                  <a:srgbClr val="000000"/>
                </a:solidFill>
                <a:effectLst/>
                <a:latin typeface="Consolas" panose="020B0609020204030204" pitchFamily="49" charset="0"/>
              </a:rPr>
              <a:t>                </a:t>
            </a:r>
            <a:r>
              <a:rPr lang="es-ES" sz="2400" b="0" dirty="0" err="1">
                <a:solidFill>
                  <a:srgbClr val="795E26"/>
                </a:solidFill>
                <a:effectLst/>
                <a:latin typeface="Consolas" panose="020B0609020204030204" pitchFamily="49" charset="0"/>
              </a:rPr>
              <a:t>url</a:t>
            </a:r>
            <a:r>
              <a:rPr lang="es-ES" sz="2400" b="0" dirty="0">
                <a:solidFill>
                  <a:srgbClr val="000000"/>
                </a:solidFill>
                <a:effectLst/>
                <a:latin typeface="Consolas" panose="020B0609020204030204" pitchFamily="49" charset="0"/>
              </a:rPr>
              <a:t>(</a:t>
            </a:r>
            <a:r>
              <a:rPr lang="es-ES" sz="2400" b="0" dirty="0">
                <a:solidFill>
                  <a:srgbClr val="001080"/>
                </a:solidFill>
                <a:effectLst/>
                <a:latin typeface="Consolas" panose="020B0609020204030204" pitchFamily="49" charset="0"/>
              </a:rPr>
              <a:t>https://.....</a:t>
            </a:r>
            <a:r>
              <a:rPr lang="es-ES" sz="2400" b="0" dirty="0" err="1">
                <a:solidFill>
                  <a:srgbClr val="001080"/>
                </a:solidFill>
                <a:effectLst/>
                <a:latin typeface="Consolas" panose="020B0609020204030204" pitchFamily="49" charset="0"/>
              </a:rPr>
              <a:t>woff</a:t>
            </a:r>
            <a:r>
              <a:rPr lang="es-ES" sz="2400" b="0" dirty="0">
                <a:solidFill>
                  <a:srgbClr val="000000"/>
                </a:solidFill>
                <a:effectLst/>
                <a:latin typeface="Consolas" panose="020B0609020204030204" pitchFamily="49" charset="0"/>
              </a:rPr>
              <a:t>) </a:t>
            </a:r>
            <a:r>
              <a:rPr lang="es-ES" sz="2400" b="0" dirty="0" err="1">
                <a:solidFill>
                  <a:srgbClr val="795E26"/>
                </a:solidFill>
                <a:effectLst/>
                <a:latin typeface="Consolas" panose="020B0609020204030204" pitchFamily="49" charset="0"/>
              </a:rPr>
              <a:t>format</a:t>
            </a:r>
            <a:r>
              <a:rPr lang="es-ES" sz="2400" b="0" dirty="0">
                <a:solidFill>
                  <a:srgbClr val="000000"/>
                </a:solidFill>
                <a:effectLst/>
                <a:latin typeface="Consolas" panose="020B0609020204030204" pitchFamily="49" charset="0"/>
              </a:rPr>
              <a:t>(</a:t>
            </a:r>
            <a:r>
              <a:rPr lang="es-ES" sz="2400" b="0" dirty="0">
                <a:solidFill>
                  <a:srgbClr val="A31515"/>
                </a:solidFill>
                <a:effectLst/>
                <a:latin typeface="Consolas" panose="020B0609020204030204" pitchFamily="49" charset="0"/>
              </a:rPr>
              <a:t>'</a:t>
            </a:r>
            <a:r>
              <a:rPr lang="es-ES" sz="2400" b="0" dirty="0" err="1">
                <a:solidFill>
                  <a:srgbClr val="A31515"/>
                </a:solidFill>
                <a:effectLst/>
                <a:latin typeface="Consolas" panose="020B0609020204030204" pitchFamily="49" charset="0"/>
              </a:rPr>
              <a:t>woff</a:t>
            </a:r>
            <a:r>
              <a:rPr lang="es-ES" sz="2400" b="0" dirty="0">
                <a:solidFill>
                  <a:srgbClr val="A31515"/>
                </a:solidFill>
                <a:effectLst/>
                <a:latin typeface="Consolas" panose="020B0609020204030204" pitchFamily="49" charset="0"/>
              </a:rPr>
              <a:t>'</a:t>
            </a:r>
            <a:r>
              <a:rPr lang="es-ES" sz="2400" b="0" dirty="0">
                <a:solidFill>
                  <a:srgbClr val="000000"/>
                </a:solidFill>
                <a:effectLst/>
                <a:latin typeface="Consolas" panose="020B0609020204030204" pitchFamily="49" charset="0"/>
              </a:rPr>
              <a:t>),</a:t>
            </a:r>
          </a:p>
          <a:p>
            <a:r>
              <a:rPr lang="es-ES" sz="2400" b="0" dirty="0">
                <a:solidFill>
                  <a:srgbClr val="000000"/>
                </a:solidFill>
                <a:effectLst/>
                <a:latin typeface="Consolas" panose="020B0609020204030204" pitchFamily="49" charset="0"/>
              </a:rPr>
              <a:t>                </a:t>
            </a:r>
            <a:r>
              <a:rPr lang="es-ES" sz="2400" b="0" dirty="0" err="1">
                <a:solidFill>
                  <a:srgbClr val="795E26"/>
                </a:solidFill>
                <a:effectLst/>
                <a:latin typeface="Consolas" panose="020B0609020204030204" pitchFamily="49" charset="0"/>
              </a:rPr>
              <a:t>url</a:t>
            </a:r>
            <a:r>
              <a:rPr lang="es-ES" sz="2400" b="0" dirty="0">
                <a:solidFill>
                  <a:srgbClr val="000000"/>
                </a:solidFill>
                <a:effectLst/>
                <a:latin typeface="Consolas" panose="020B0609020204030204" pitchFamily="49" charset="0"/>
              </a:rPr>
              <a:t>(</a:t>
            </a:r>
            <a:r>
              <a:rPr lang="es-ES" sz="2400" b="0" dirty="0">
                <a:solidFill>
                  <a:srgbClr val="001080"/>
                </a:solidFill>
                <a:effectLst/>
                <a:latin typeface="Consolas" panose="020B0609020204030204" pitchFamily="49" charset="0"/>
              </a:rPr>
              <a:t>https://.....</a:t>
            </a:r>
            <a:r>
              <a:rPr lang="es-ES" sz="2400" b="0" dirty="0" err="1">
                <a:solidFill>
                  <a:srgbClr val="001080"/>
                </a:solidFill>
                <a:effectLst/>
                <a:latin typeface="Consolas" panose="020B0609020204030204" pitchFamily="49" charset="0"/>
              </a:rPr>
              <a:t>ttf</a:t>
            </a:r>
            <a:r>
              <a:rPr lang="es-ES" sz="2400" b="0" dirty="0">
                <a:solidFill>
                  <a:srgbClr val="000000"/>
                </a:solidFill>
                <a:effectLst/>
                <a:latin typeface="Consolas" panose="020B0609020204030204" pitchFamily="49" charset="0"/>
              </a:rPr>
              <a:t>) </a:t>
            </a:r>
            <a:r>
              <a:rPr lang="es-ES" sz="2400" b="0" dirty="0" err="1">
                <a:solidFill>
                  <a:srgbClr val="795E26"/>
                </a:solidFill>
                <a:effectLst/>
                <a:latin typeface="Consolas" panose="020B0609020204030204" pitchFamily="49" charset="0"/>
              </a:rPr>
              <a:t>format</a:t>
            </a:r>
            <a:r>
              <a:rPr lang="es-ES" sz="2400" b="0" dirty="0">
                <a:solidFill>
                  <a:srgbClr val="000000"/>
                </a:solidFill>
                <a:effectLst/>
                <a:latin typeface="Consolas" panose="020B0609020204030204" pitchFamily="49" charset="0"/>
              </a:rPr>
              <a:t>(</a:t>
            </a:r>
            <a:r>
              <a:rPr lang="es-ES" sz="2400" b="0" dirty="0">
                <a:solidFill>
                  <a:srgbClr val="A31515"/>
                </a:solidFill>
                <a:effectLst/>
                <a:latin typeface="Consolas" panose="020B0609020204030204" pitchFamily="49" charset="0"/>
              </a:rPr>
              <a:t>'</a:t>
            </a:r>
            <a:r>
              <a:rPr lang="es-ES" sz="2400" b="0" dirty="0" err="1">
                <a:solidFill>
                  <a:srgbClr val="A31515"/>
                </a:solidFill>
                <a:effectLst/>
                <a:latin typeface="Consolas" panose="020B0609020204030204" pitchFamily="49" charset="0"/>
              </a:rPr>
              <a:t>ttf</a:t>
            </a:r>
            <a:r>
              <a:rPr lang="es-ES" sz="2400" b="0" dirty="0">
                <a:solidFill>
                  <a:srgbClr val="A31515"/>
                </a:solidFill>
                <a:effectLst/>
                <a:latin typeface="Consolas" panose="020B0609020204030204" pitchFamily="49" charset="0"/>
              </a:rPr>
              <a:t>'</a:t>
            </a:r>
            <a:r>
              <a:rPr lang="es-ES" sz="2400" b="0" dirty="0">
                <a:solidFill>
                  <a:srgbClr val="000000"/>
                </a:solidFill>
                <a:effectLst/>
                <a:latin typeface="Consolas" panose="020B0609020204030204" pitchFamily="49" charset="0"/>
              </a:rPr>
              <a:t>);</a:t>
            </a:r>
          </a:p>
          <a:p>
            <a:r>
              <a:rPr lang="es-ES" sz="2400" b="0" dirty="0">
                <a:solidFill>
                  <a:srgbClr val="000000"/>
                </a:solidFill>
                <a:effectLst/>
                <a:latin typeface="Consolas" panose="020B0609020204030204" pitchFamily="49" charset="0"/>
              </a:rPr>
              <a:t>        }</a:t>
            </a:r>
            <a:endParaRPr lang="es-ES" sz="2800" spc="-1" dirty="0">
              <a:solidFill>
                <a:srgbClr val="000000"/>
              </a:solidFill>
              <a:latin typeface="Noto Sans"/>
              <a:ea typeface="Noto Sans"/>
            </a:endParaRPr>
          </a:p>
        </p:txBody>
      </p:sp>
    </p:spTree>
    <p:extLst>
      <p:ext uri="{BB962C8B-B14F-4D97-AF65-F5344CB8AC3E}">
        <p14:creationId xmlns:p14="http://schemas.microsoft.com/office/powerpoint/2010/main" val="37952651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PlaceHolder 1"/>
          <p:cNvSpPr>
            <a:spLocks noGrp="1"/>
          </p:cNvSpPr>
          <p:nvPr>
            <p:ph type="title"/>
          </p:nvPr>
        </p:nvSpPr>
        <p:spPr>
          <a:xfrm>
            <a:off x="482760" y="254880"/>
            <a:ext cx="12534120" cy="1353600"/>
          </a:xfrm>
          <a:prstGeom prst="rect">
            <a:avLst/>
          </a:prstGeom>
          <a:noFill/>
          <a:ln w="0">
            <a:noFill/>
          </a:ln>
        </p:spPr>
        <p:txBody>
          <a:bodyPr anchor="ctr">
            <a:noAutofit/>
          </a:bodyPr>
          <a:lstStyle/>
          <a:p>
            <a:pPr>
              <a:lnSpc>
                <a:spcPct val="90000"/>
              </a:lnSpc>
              <a:buNone/>
            </a:pPr>
            <a:r>
              <a:rPr lang="es-ES" sz="4400" b="1" strike="noStrike" spc="-1" dirty="0">
                <a:solidFill>
                  <a:srgbClr val="000000"/>
                </a:solidFill>
                <a:latin typeface="Noto Sans"/>
                <a:ea typeface="Noto Sans"/>
              </a:rPr>
              <a:t>Texto – Espacios</a:t>
            </a:r>
            <a:endParaRPr lang="es-ES" sz="4400" b="0" strike="noStrike" spc="-1" dirty="0">
              <a:solidFill>
                <a:srgbClr val="000000"/>
              </a:solidFill>
              <a:latin typeface="Calibri"/>
            </a:endParaRPr>
          </a:p>
        </p:txBody>
      </p:sp>
      <p:sp>
        <p:nvSpPr>
          <p:cNvPr id="93" name="CuadroTexto 1"/>
          <p:cNvSpPr/>
          <p:nvPr/>
        </p:nvSpPr>
        <p:spPr>
          <a:xfrm>
            <a:off x="482760" y="1282680"/>
            <a:ext cx="12473640" cy="590785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spcBef>
                <a:spcPts val="601"/>
              </a:spcBef>
              <a:spcAft>
                <a:spcPts val="601"/>
              </a:spcAft>
            </a:pPr>
            <a:r>
              <a:rPr lang="es-ES" sz="2800" spc="-1" dirty="0">
                <a:solidFill>
                  <a:srgbClr val="000000"/>
                </a:solidFill>
                <a:latin typeface="Noto Sans"/>
                <a:ea typeface="Noto Sans"/>
              </a:rPr>
              <a:t>Por defecto, HTML "compacta" los espacios en blanco, tabuladores y saltos de línea, de modo que no son visibles en la página.</a:t>
            </a:r>
          </a:p>
          <a:p>
            <a:pPr>
              <a:lnSpc>
                <a:spcPct val="100000"/>
              </a:lnSpc>
              <a:spcBef>
                <a:spcPts val="601"/>
              </a:spcBef>
              <a:spcAft>
                <a:spcPts val="601"/>
              </a:spcAft>
            </a:pPr>
            <a:r>
              <a:rPr lang="es-ES" sz="2800" spc="-1" dirty="0">
                <a:solidFill>
                  <a:srgbClr val="000000"/>
                </a:solidFill>
                <a:latin typeface="Noto Sans"/>
                <a:ea typeface="Noto Sans"/>
              </a:rPr>
              <a:t>Se puede forzar la visualización de un espacio con la entidad &amp;</a:t>
            </a:r>
            <a:r>
              <a:rPr lang="es-ES" sz="2800" spc="-1" dirty="0" err="1">
                <a:solidFill>
                  <a:srgbClr val="000000"/>
                </a:solidFill>
                <a:latin typeface="Noto Sans"/>
                <a:ea typeface="Noto Sans"/>
              </a:rPr>
              <a:t>nbsp</a:t>
            </a:r>
            <a:r>
              <a:rPr lang="es-ES" sz="2800" spc="-1" dirty="0">
                <a:solidFill>
                  <a:srgbClr val="000000"/>
                </a:solidFill>
                <a:latin typeface="Noto Sans"/>
                <a:ea typeface="Noto Sans"/>
              </a:rPr>
              <a:t>;, pero </a:t>
            </a:r>
            <a:r>
              <a:rPr lang="es-ES" sz="2800" spc="-1" dirty="0" err="1">
                <a:solidFill>
                  <a:srgbClr val="000000"/>
                </a:solidFill>
                <a:latin typeface="Noto Sans"/>
                <a:ea typeface="Noto Sans"/>
              </a:rPr>
              <a:t>css</a:t>
            </a:r>
            <a:r>
              <a:rPr lang="es-ES" sz="2800" spc="-1" dirty="0">
                <a:solidFill>
                  <a:srgbClr val="000000"/>
                </a:solidFill>
                <a:latin typeface="Noto Sans"/>
                <a:ea typeface="Noto Sans"/>
              </a:rPr>
              <a:t> tiene propiedades para gestionar espacios en blanco consecutivos y el ajuste del texto.</a:t>
            </a:r>
          </a:p>
          <a:p>
            <a:pPr marL="457200" indent="-457200">
              <a:lnSpc>
                <a:spcPct val="100000"/>
              </a:lnSpc>
              <a:spcBef>
                <a:spcPts val="601"/>
              </a:spcBef>
              <a:spcAft>
                <a:spcPts val="601"/>
              </a:spcAft>
              <a:buFont typeface="Arial" panose="020B0604020202020204" pitchFamily="34" charset="0"/>
              <a:buChar char="•"/>
            </a:pPr>
            <a:r>
              <a:rPr lang="es-ES" sz="2800" spc="-1" dirty="0" err="1">
                <a:solidFill>
                  <a:srgbClr val="000000"/>
                </a:solidFill>
                <a:latin typeface="Noto Sans"/>
                <a:ea typeface="Noto Sans"/>
              </a:rPr>
              <a:t>white-space</a:t>
            </a:r>
            <a:r>
              <a:rPr lang="es-ES" sz="2800" spc="-1" dirty="0">
                <a:solidFill>
                  <a:srgbClr val="000000"/>
                </a:solidFill>
                <a:latin typeface="Noto Sans"/>
                <a:ea typeface="Noto Sans"/>
              </a:rPr>
              <a:t>: comportamiento de</a:t>
            </a:r>
          </a:p>
          <a:p>
            <a:pPr marL="914400" lvl="1" indent="-457200">
              <a:spcBef>
                <a:spcPts val="601"/>
              </a:spcBef>
              <a:spcAft>
                <a:spcPts val="601"/>
              </a:spcAft>
              <a:buFont typeface="Arial" panose="020B0604020202020204" pitchFamily="34" charset="0"/>
              <a:buChar char="•"/>
            </a:pPr>
            <a:r>
              <a:rPr lang="es-ES" sz="2800" spc="-1" dirty="0">
                <a:solidFill>
                  <a:srgbClr val="000000"/>
                </a:solidFill>
                <a:latin typeface="Noto Sans"/>
                <a:ea typeface="Noto Sans"/>
              </a:rPr>
              <a:t>normal: Se compactan, y el texto se ajusta. Valor por defecto.</a:t>
            </a:r>
          </a:p>
          <a:p>
            <a:pPr marL="914400" lvl="1" indent="-457200">
              <a:spcBef>
                <a:spcPts val="601"/>
              </a:spcBef>
              <a:spcAft>
                <a:spcPts val="601"/>
              </a:spcAft>
              <a:buFont typeface="Arial" panose="020B0604020202020204" pitchFamily="34" charset="0"/>
              <a:buChar char="•"/>
            </a:pPr>
            <a:r>
              <a:rPr lang="es-ES" sz="2800" spc="-1" dirty="0" err="1">
                <a:solidFill>
                  <a:srgbClr val="000000"/>
                </a:solidFill>
                <a:latin typeface="Noto Sans"/>
                <a:ea typeface="Noto Sans"/>
              </a:rPr>
              <a:t>nowrap</a:t>
            </a:r>
            <a:r>
              <a:rPr lang="es-ES" sz="2800" spc="-1" dirty="0">
                <a:solidFill>
                  <a:srgbClr val="000000"/>
                </a:solidFill>
                <a:latin typeface="Noto Sans"/>
                <a:ea typeface="Noto Sans"/>
              </a:rPr>
              <a:t>: Se compactan, e ignora saltos de línea. No se ajusta.</a:t>
            </a:r>
          </a:p>
          <a:p>
            <a:pPr marL="914400" lvl="1" indent="-457200">
              <a:spcBef>
                <a:spcPts val="601"/>
              </a:spcBef>
              <a:spcAft>
                <a:spcPts val="601"/>
              </a:spcAft>
              <a:buFont typeface="Arial" panose="020B0604020202020204" pitchFamily="34" charset="0"/>
              <a:buChar char="•"/>
            </a:pPr>
            <a:r>
              <a:rPr lang="es-ES" sz="2800" spc="-1" dirty="0">
                <a:solidFill>
                  <a:srgbClr val="000000"/>
                </a:solidFill>
                <a:latin typeface="Noto Sans"/>
                <a:ea typeface="Noto Sans"/>
              </a:rPr>
              <a:t>pre: Se respetan y muestran espacios literalmente. No se ajusta.</a:t>
            </a:r>
          </a:p>
          <a:p>
            <a:pPr marL="914400" lvl="1" indent="-457200">
              <a:spcBef>
                <a:spcPts val="601"/>
              </a:spcBef>
              <a:spcAft>
                <a:spcPts val="601"/>
              </a:spcAft>
              <a:buFont typeface="Arial" panose="020B0604020202020204" pitchFamily="34" charset="0"/>
              <a:buChar char="•"/>
            </a:pPr>
            <a:r>
              <a:rPr lang="es-ES" sz="2800" spc="-1" dirty="0" err="1">
                <a:solidFill>
                  <a:srgbClr val="000000"/>
                </a:solidFill>
                <a:latin typeface="Noto Sans"/>
                <a:ea typeface="Noto Sans"/>
              </a:rPr>
              <a:t>pre-wrap</a:t>
            </a:r>
            <a:r>
              <a:rPr lang="es-ES" sz="2800" spc="-1" dirty="0">
                <a:solidFill>
                  <a:srgbClr val="000000"/>
                </a:solidFill>
                <a:latin typeface="Noto Sans"/>
                <a:ea typeface="Noto Sans"/>
              </a:rPr>
              <a:t>: Como pre, pero se ajusta.</a:t>
            </a:r>
          </a:p>
          <a:p>
            <a:pPr marL="914400" lvl="1" indent="-457200">
              <a:spcBef>
                <a:spcPts val="601"/>
              </a:spcBef>
              <a:spcAft>
                <a:spcPts val="601"/>
              </a:spcAft>
              <a:buFont typeface="Arial" panose="020B0604020202020204" pitchFamily="34" charset="0"/>
              <a:buChar char="•"/>
            </a:pPr>
            <a:r>
              <a:rPr lang="es-ES" sz="2800" spc="-1" dirty="0" err="1">
                <a:solidFill>
                  <a:srgbClr val="000000"/>
                </a:solidFill>
                <a:latin typeface="Noto Sans"/>
                <a:ea typeface="Noto Sans"/>
              </a:rPr>
              <a:t>pre-line</a:t>
            </a:r>
            <a:r>
              <a:rPr lang="es-ES" sz="2800" spc="-1" dirty="0">
                <a:solidFill>
                  <a:srgbClr val="000000"/>
                </a:solidFill>
                <a:latin typeface="Noto Sans"/>
                <a:ea typeface="Noto Sans"/>
              </a:rPr>
              <a:t>: Como </a:t>
            </a:r>
            <a:r>
              <a:rPr lang="es-ES" sz="2800" spc="-1" dirty="0" err="1">
                <a:solidFill>
                  <a:srgbClr val="000000"/>
                </a:solidFill>
                <a:latin typeface="Noto Sans"/>
                <a:ea typeface="Noto Sans"/>
              </a:rPr>
              <a:t>pre-wrap</a:t>
            </a:r>
            <a:r>
              <a:rPr lang="es-ES" sz="2800" spc="-1" dirty="0">
                <a:solidFill>
                  <a:srgbClr val="000000"/>
                </a:solidFill>
                <a:latin typeface="Noto Sans"/>
                <a:ea typeface="Noto Sans"/>
              </a:rPr>
              <a:t>, pero sólo respeta los espacios al principio.</a:t>
            </a:r>
          </a:p>
        </p:txBody>
      </p:sp>
    </p:spTree>
    <p:extLst>
      <p:ext uri="{BB962C8B-B14F-4D97-AF65-F5344CB8AC3E}">
        <p14:creationId xmlns:p14="http://schemas.microsoft.com/office/powerpoint/2010/main" val="15666044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PlaceHolder 1"/>
          <p:cNvSpPr>
            <a:spLocks noGrp="1"/>
          </p:cNvSpPr>
          <p:nvPr>
            <p:ph type="title"/>
          </p:nvPr>
        </p:nvSpPr>
        <p:spPr>
          <a:xfrm>
            <a:off x="482760" y="254880"/>
            <a:ext cx="12534120" cy="1353600"/>
          </a:xfrm>
          <a:prstGeom prst="rect">
            <a:avLst/>
          </a:prstGeom>
          <a:noFill/>
          <a:ln w="0">
            <a:noFill/>
          </a:ln>
        </p:spPr>
        <p:txBody>
          <a:bodyPr anchor="ctr">
            <a:noAutofit/>
          </a:bodyPr>
          <a:lstStyle/>
          <a:p>
            <a:pPr>
              <a:lnSpc>
                <a:spcPct val="90000"/>
              </a:lnSpc>
              <a:buNone/>
            </a:pPr>
            <a:r>
              <a:rPr lang="es-ES" sz="4400" b="1" strike="noStrike" spc="-1" dirty="0">
                <a:solidFill>
                  <a:srgbClr val="000000"/>
                </a:solidFill>
                <a:latin typeface="Noto Sans"/>
                <a:ea typeface="Noto Sans"/>
              </a:rPr>
              <a:t>Texto – Alineaciones</a:t>
            </a:r>
            <a:endParaRPr lang="es-ES" sz="4400" b="0" strike="noStrike" spc="-1" dirty="0">
              <a:solidFill>
                <a:srgbClr val="000000"/>
              </a:solidFill>
              <a:latin typeface="Calibri"/>
            </a:endParaRPr>
          </a:p>
        </p:txBody>
      </p:sp>
      <p:sp>
        <p:nvSpPr>
          <p:cNvPr id="93" name="CuadroTexto 1"/>
          <p:cNvSpPr/>
          <p:nvPr/>
        </p:nvSpPr>
        <p:spPr>
          <a:xfrm>
            <a:off x="482760" y="1282680"/>
            <a:ext cx="12473640" cy="547696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457200" indent="-457200">
              <a:lnSpc>
                <a:spcPct val="100000"/>
              </a:lnSpc>
              <a:spcBef>
                <a:spcPts val="601"/>
              </a:spcBef>
              <a:spcAft>
                <a:spcPts val="601"/>
              </a:spcAft>
              <a:buFont typeface="Arial" panose="020B0604020202020204" pitchFamily="34" charset="0"/>
              <a:buChar char="•"/>
            </a:pPr>
            <a:r>
              <a:rPr lang="es-ES" sz="2800" spc="-1" dirty="0" err="1">
                <a:solidFill>
                  <a:srgbClr val="000000"/>
                </a:solidFill>
                <a:latin typeface="Noto Sans"/>
                <a:ea typeface="Noto Sans"/>
              </a:rPr>
              <a:t>text-align</a:t>
            </a:r>
            <a:r>
              <a:rPr lang="es-ES" sz="2800" spc="-1" dirty="0">
                <a:solidFill>
                  <a:srgbClr val="000000"/>
                </a:solidFill>
                <a:latin typeface="Noto Sans"/>
                <a:ea typeface="Noto Sans"/>
              </a:rPr>
              <a:t>: alineación de texto. También aplica a los elementos dentro de un contenedor (por ejemplo, una imagen en un </a:t>
            </a:r>
            <a:r>
              <a:rPr lang="es-ES" sz="2800" spc="-1" dirty="0" err="1">
                <a:solidFill>
                  <a:srgbClr val="000000"/>
                </a:solidFill>
                <a:latin typeface="Noto Sans"/>
                <a:ea typeface="Noto Sans"/>
              </a:rPr>
              <a:t>div</a:t>
            </a:r>
            <a:r>
              <a:rPr lang="es-ES" sz="2800" spc="-1" dirty="0">
                <a:solidFill>
                  <a:srgbClr val="000000"/>
                </a:solidFill>
                <a:latin typeface="Noto Sans"/>
                <a:ea typeface="Noto Sans"/>
              </a:rPr>
              <a:t>).</a:t>
            </a:r>
          </a:p>
          <a:p>
            <a:pPr marL="914400" lvl="1" indent="-457200">
              <a:spcBef>
                <a:spcPts val="601"/>
              </a:spcBef>
              <a:spcAft>
                <a:spcPts val="601"/>
              </a:spcAft>
              <a:buFont typeface="Arial" panose="020B0604020202020204" pitchFamily="34" charset="0"/>
              <a:buChar char="•"/>
            </a:pPr>
            <a:r>
              <a:rPr lang="es-ES" sz="2800" spc="-1" dirty="0" err="1">
                <a:solidFill>
                  <a:srgbClr val="000000"/>
                </a:solidFill>
                <a:latin typeface="Noto Sans"/>
                <a:ea typeface="Noto Sans"/>
              </a:rPr>
              <a:t>start</a:t>
            </a:r>
            <a:r>
              <a:rPr lang="es-ES" sz="2800" spc="-1" dirty="0">
                <a:solidFill>
                  <a:srgbClr val="000000"/>
                </a:solidFill>
                <a:latin typeface="Noto Sans"/>
                <a:ea typeface="Noto Sans"/>
              </a:rPr>
              <a:t>: Al principio (equivalente a </a:t>
            </a:r>
            <a:r>
              <a:rPr lang="es-ES" sz="2800" spc="-1" dirty="0" err="1">
                <a:solidFill>
                  <a:srgbClr val="000000"/>
                </a:solidFill>
                <a:latin typeface="Noto Sans"/>
                <a:ea typeface="Noto Sans"/>
              </a:rPr>
              <a:t>left</a:t>
            </a:r>
            <a:r>
              <a:rPr lang="es-ES" sz="2800" spc="-1" dirty="0">
                <a:solidFill>
                  <a:srgbClr val="000000"/>
                </a:solidFill>
                <a:latin typeface="Noto Sans"/>
                <a:ea typeface="Noto Sans"/>
              </a:rPr>
              <a:t>, en modelo "antiguo")</a:t>
            </a:r>
          </a:p>
          <a:p>
            <a:pPr marL="914400" lvl="1" indent="-457200">
              <a:spcBef>
                <a:spcPts val="601"/>
              </a:spcBef>
              <a:spcAft>
                <a:spcPts val="601"/>
              </a:spcAft>
              <a:buFont typeface="Arial" panose="020B0604020202020204" pitchFamily="34" charset="0"/>
              <a:buChar char="•"/>
            </a:pPr>
            <a:r>
              <a:rPr lang="es-ES" sz="2800" spc="-1" dirty="0" err="1">
                <a:solidFill>
                  <a:srgbClr val="000000"/>
                </a:solidFill>
                <a:latin typeface="Noto Sans"/>
                <a:ea typeface="Noto Sans"/>
              </a:rPr>
              <a:t>end</a:t>
            </a:r>
            <a:r>
              <a:rPr lang="es-ES" sz="2800" spc="-1" dirty="0">
                <a:solidFill>
                  <a:srgbClr val="000000"/>
                </a:solidFill>
                <a:latin typeface="Noto Sans"/>
                <a:ea typeface="Noto Sans"/>
              </a:rPr>
              <a:t>: Al final (equivalente a </a:t>
            </a:r>
            <a:r>
              <a:rPr lang="es-ES" sz="2800" spc="-1" dirty="0" err="1">
                <a:solidFill>
                  <a:srgbClr val="000000"/>
                </a:solidFill>
                <a:latin typeface="Noto Sans"/>
                <a:ea typeface="Noto Sans"/>
              </a:rPr>
              <a:t>right</a:t>
            </a:r>
            <a:r>
              <a:rPr lang="es-ES" sz="2800" spc="-1" dirty="0">
                <a:solidFill>
                  <a:srgbClr val="000000"/>
                </a:solidFill>
                <a:latin typeface="Noto Sans"/>
                <a:ea typeface="Noto Sans"/>
              </a:rPr>
              <a:t>)</a:t>
            </a:r>
          </a:p>
          <a:p>
            <a:pPr marL="914400" lvl="1" indent="-457200">
              <a:spcBef>
                <a:spcPts val="601"/>
              </a:spcBef>
              <a:spcAft>
                <a:spcPts val="601"/>
              </a:spcAft>
              <a:buFont typeface="Arial" panose="020B0604020202020204" pitchFamily="34" charset="0"/>
              <a:buChar char="•"/>
            </a:pPr>
            <a:r>
              <a:rPr lang="es-ES" sz="2800" spc="-1" dirty="0">
                <a:solidFill>
                  <a:srgbClr val="000000"/>
                </a:solidFill>
                <a:latin typeface="Noto Sans"/>
                <a:ea typeface="Noto Sans"/>
              </a:rPr>
              <a:t>center: centrado</a:t>
            </a:r>
          </a:p>
          <a:p>
            <a:pPr marL="914400" lvl="1" indent="-457200">
              <a:spcBef>
                <a:spcPts val="601"/>
              </a:spcBef>
              <a:spcAft>
                <a:spcPts val="601"/>
              </a:spcAft>
              <a:buFont typeface="Arial" panose="020B0604020202020204" pitchFamily="34" charset="0"/>
              <a:buChar char="•"/>
            </a:pPr>
            <a:r>
              <a:rPr lang="es-ES" sz="2800" spc="-1" dirty="0" err="1">
                <a:solidFill>
                  <a:srgbClr val="000000"/>
                </a:solidFill>
                <a:latin typeface="Noto Sans"/>
                <a:ea typeface="Noto Sans"/>
              </a:rPr>
              <a:t>justify</a:t>
            </a:r>
            <a:r>
              <a:rPr lang="es-ES" sz="2800" spc="-1" dirty="0">
                <a:solidFill>
                  <a:srgbClr val="000000"/>
                </a:solidFill>
                <a:latin typeface="Noto Sans"/>
                <a:ea typeface="Noto Sans"/>
              </a:rPr>
              <a:t>: justificado. Se ocupa toda la línea. No se recomienda.</a:t>
            </a:r>
          </a:p>
          <a:p>
            <a:pPr marL="914400" lvl="1" indent="-457200">
              <a:spcBef>
                <a:spcPts val="601"/>
              </a:spcBef>
              <a:spcAft>
                <a:spcPts val="601"/>
              </a:spcAft>
              <a:buFont typeface="Arial" panose="020B0604020202020204" pitchFamily="34" charset="0"/>
              <a:buChar char="•"/>
            </a:pPr>
            <a:r>
              <a:rPr lang="es-ES" sz="2800" spc="-1" dirty="0">
                <a:solidFill>
                  <a:srgbClr val="000000"/>
                </a:solidFill>
                <a:latin typeface="Noto Sans"/>
                <a:ea typeface="Noto Sans"/>
              </a:rPr>
              <a:t>match-</a:t>
            </a:r>
            <a:r>
              <a:rPr lang="es-ES" sz="2800" spc="-1" dirty="0" err="1">
                <a:solidFill>
                  <a:srgbClr val="000000"/>
                </a:solidFill>
                <a:latin typeface="Noto Sans"/>
                <a:ea typeface="Noto Sans"/>
              </a:rPr>
              <a:t>parent</a:t>
            </a:r>
            <a:r>
              <a:rPr lang="es-ES" sz="2800" spc="-1" dirty="0">
                <a:solidFill>
                  <a:srgbClr val="000000"/>
                </a:solidFill>
                <a:latin typeface="Noto Sans"/>
                <a:ea typeface="Noto Sans"/>
              </a:rPr>
              <a:t>: la misma que el elemento padre.</a:t>
            </a:r>
          </a:p>
          <a:p>
            <a:pPr marL="914400" lvl="1" indent="-457200">
              <a:spcBef>
                <a:spcPts val="601"/>
              </a:spcBef>
              <a:spcAft>
                <a:spcPts val="601"/>
              </a:spcAft>
              <a:buFont typeface="Arial" panose="020B0604020202020204" pitchFamily="34" charset="0"/>
              <a:buChar char="•"/>
            </a:pPr>
            <a:r>
              <a:rPr lang="es-ES" sz="2800" spc="-1" dirty="0" err="1">
                <a:solidFill>
                  <a:srgbClr val="000000"/>
                </a:solidFill>
                <a:latin typeface="Noto Sans"/>
                <a:ea typeface="Noto Sans"/>
              </a:rPr>
              <a:t>justify-all</a:t>
            </a:r>
            <a:r>
              <a:rPr lang="es-ES" sz="2800" spc="-1" dirty="0">
                <a:solidFill>
                  <a:srgbClr val="000000"/>
                </a:solidFill>
                <a:latin typeface="Noto Sans"/>
                <a:ea typeface="Noto Sans"/>
              </a:rPr>
              <a:t>: usa </a:t>
            </a:r>
            <a:r>
              <a:rPr lang="es-ES" sz="2800" spc="-1" dirty="0" err="1">
                <a:solidFill>
                  <a:srgbClr val="000000"/>
                </a:solidFill>
                <a:latin typeface="Noto Sans"/>
                <a:ea typeface="Noto Sans"/>
              </a:rPr>
              <a:t>justify</a:t>
            </a:r>
            <a:r>
              <a:rPr lang="es-ES" sz="2800" spc="-1" dirty="0">
                <a:solidFill>
                  <a:srgbClr val="000000"/>
                </a:solidFill>
                <a:latin typeface="Noto Sans"/>
                <a:ea typeface="Noto Sans"/>
              </a:rPr>
              <a:t> en </a:t>
            </a:r>
            <a:r>
              <a:rPr lang="es-ES" sz="2800" spc="-1" dirty="0" err="1">
                <a:solidFill>
                  <a:srgbClr val="000000"/>
                </a:solidFill>
                <a:latin typeface="Noto Sans"/>
                <a:ea typeface="Noto Sans"/>
              </a:rPr>
              <a:t>text-align</a:t>
            </a:r>
            <a:r>
              <a:rPr lang="es-ES" sz="2800" spc="-1" dirty="0">
                <a:solidFill>
                  <a:srgbClr val="000000"/>
                </a:solidFill>
                <a:latin typeface="Noto Sans"/>
                <a:ea typeface="Noto Sans"/>
              </a:rPr>
              <a:t> y en </a:t>
            </a:r>
            <a:r>
              <a:rPr lang="es-ES" sz="2800" spc="-1" dirty="0" err="1">
                <a:solidFill>
                  <a:srgbClr val="000000"/>
                </a:solidFill>
                <a:latin typeface="Noto Sans"/>
                <a:ea typeface="Noto Sans"/>
              </a:rPr>
              <a:t>text-align-last</a:t>
            </a:r>
            <a:endParaRPr lang="es-ES" sz="2800" spc="-1" dirty="0">
              <a:solidFill>
                <a:srgbClr val="000000"/>
              </a:solidFill>
              <a:latin typeface="Noto Sans"/>
              <a:ea typeface="Noto Sans"/>
            </a:endParaRPr>
          </a:p>
          <a:p>
            <a:pPr marL="457200" indent="-457200">
              <a:spcBef>
                <a:spcPts val="601"/>
              </a:spcBef>
              <a:spcAft>
                <a:spcPts val="601"/>
              </a:spcAft>
              <a:buFont typeface="Arial" panose="020B0604020202020204" pitchFamily="34" charset="0"/>
              <a:buChar char="•"/>
            </a:pPr>
            <a:r>
              <a:rPr lang="es-ES" sz="2800" spc="-1" dirty="0" err="1">
                <a:solidFill>
                  <a:srgbClr val="000000"/>
                </a:solidFill>
                <a:latin typeface="Noto Sans"/>
                <a:ea typeface="Noto Sans"/>
              </a:rPr>
              <a:t>text-align-last</a:t>
            </a:r>
            <a:r>
              <a:rPr lang="es-ES" sz="2800" spc="-1" dirty="0">
                <a:solidFill>
                  <a:srgbClr val="000000"/>
                </a:solidFill>
                <a:latin typeface="Noto Sans"/>
                <a:ea typeface="Noto Sans"/>
              </a:rPr>
              <a:t>: igual que </a:t>
            </a:r>
            <a:r>
              <a:rPr lang="es-ES" sz="2800" spc="-1" dirty="0" err="1">
                <a:solidFill>
                  <a:srgbClr val="000000"/>
                </a:solidFill>
                <a:latin typeface="Noto Sans"/>
                <a:ea typeface="Noto Sans"/>
              </a:rPr>
              <a:t>text-align</a:t>
            </a:r>
            <a:r>
              <a:rPr lang="es-ES" sz="2800" spc="-1" dirty="0">
                <a:solidFill>
                  <a:srgbClr val="000000"/>
                </a:solidFill>
                <a:latin typeface="Noto Sans"/>
                <a:ea typeface="Noto Sans"/>
              </a:rPr>
              <a:t>, pero sólo aplica a la última línea del texto.</a:t>
            </a:r>
          </a:p>
        </p:txBody>
      </p:sp>
    </p:spTree>
    <p:extLst>
      <p:ext uri="{BB962C8B-B14F-4D97-AF65-F5344CB8AC3E}">
        <p14:creationId xmlns:p14="http://schemas.microsoft.com/office/powerpoint/2010/main" val="1209292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PlaceHolder 1"/>
          <p:cNvSpPr>
            <a:spLocks noGrp="1"/>
          </p:cNvSpPr>
          <p:nvPr>
            <p:ph type="title"/>
          </p:nvPr>
        </p:nvSpPr>
        <p:spPr>
          <a:xfrm>
            <a:off x="482760" y="254880"/>
            <a:ext cx="12534120" cy="1353600"/>
          </a:xfrm>
          <a:prstGeom prst="rect">
            <a:avLst/>
          </a:prstGeom>
          <a:noFill/>
          <a:ln w="0">
            <a:noFill/>
          </a:ln>
        </p:spPr>
        <p:txBody>
          <a:bodyPr anchor="ctr">
            <a:noAutofit/>
          </a:bodyPr>
          <a:lstStyle/>
          <a:p>
            <a:pPr>
              <a:lnSpc>
                <a:spcPct val="90000"/>
              </a:lnSpc>
              <a:buNone/>
            </a:pPr>
            <a:r>
              <a:rPr lang="es-ES" sz="4400" b="1" strike="noStrike" spc="-1" dirty="0">
                <a:solidFill>
                  <a:srgbClr val="000000"/>
                </a:solidFill>
                <a:latin typeface="Noto Sans"/>
                <a:ea typeface="Noto Sans"/>
              </a:rPr>
              <a:t>Texto – Alineaciones</a:t>
            </a:r>
            <a:endParaRPr lang="es-ES" sz="4400" b="0" strike="noStrike" spc="-1" dirty="0">
              <a:solidFill>
                <a:srgbClr val="000000"/>
              </a:solidFill>
              <a:latin typeface="Calibri"/>
            </a:endParaRPr>
          </a:p>
        </p:txBody>
      </p:sp>
      <p:sp>
        <p:nvSpPr>
          <p:cNvPr id="93" name="CuadroTexto 1"/>
          <p:cNvSpPr/>
          <p:nvPr/>
        </p:nvSpPr>
        <p:spPr>
          <a:xfrm>
            <a:off x="482760" y="1282680"/>
            <a:ext cx="12473640" cy="590785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457200" indent="-457200">
              <a:lnSpc>
                <a:spcPct val="100000"/>
              </a:lnSpc>
              <a:spcBef>
                <a:spcPts val="601"/>
              </a:spcBef>
              <a:spcAft>
                <a:spcPts val="601"/>
              </a:spcAft>
              <a:buFont typeface="Arial" panose="020B0604020202020204" pitchFamily="34" charset="0"/>
              <a:buChar char="•"/>
            </a:pPr>
            <a:r>
              <a:rPr lang="es-ES" sz="2800" spc="-1" dirty="0">
                <a:solidFill>
                  <a:srgbClr val="000000"/>
                </a:solidFill>
                <a:latin typeface="Noto Sans"/>
                <a:ea typeface="Noto Sans"/>
              </a:rPr>
              <a:t>vertical-</a:t>
            </a:r>
            <a:r>
              <a:rPr lang="es-ES" sz="2800" spc="-1" dirty="0" err="1">
                <a:solidFill>
                  <a:srgbClr val="000000"/>
                </a:solidFill>
                <a:latin typeface="Noto Sans"/>
                <a:ea typeface="Noto Sans"/>
              </a:rPr>
              <a:t>align</a:t>
            </a:r>
            <a:r>
              <a:rPr lang="es-ES" sz="2800" spc="-1" dirty="0">
                <a:solidFill>
                  <a:srgbClr val="000000"/>
                </a:solidFill>
                <a:latin typeface="Noto Sans"/>
                <a:ea typeface="Noto Sans"/>
              </a:rPr>
              <a:t>: Alineación vertical. Útil para alinear texto junto a imágenes:</a:t>
            </a:r>
          </a:p>
          <a:p>
            <a:pPr marL="914400" lvl="1" indent="-457200">
              <a:spcBef>
                <a:spcPts val="601"/>
              </a:spcBef>
              <a:spcAft>
                <a:spcPts val="601"/>
              </a:spcAft>
              <a:buFont typeface="Arial" panose="020B0604020202020204" pitchFamily="34" charset="0"/>
              <a:buChar char="•"/>
            </a:pPr>
            <a:r>
              <a:rPr lang="es-ES" sz="2800" spc="-1" dirty="0" err="1">
                <a:solidFill>
                  <a:srgbClr val="000000"/>
                </a:solidFill>
                <a:latin typeface="Noto Sans"/>
                <a:ea typeface="Noto Sans"/>
              </a:rPr>
              <a:t>baseline</a:t>
            </a:r>
            <a:r>
              <a:rPr lang="es-ES" sz="2800" spc="-1" dirty="0">
                <a:solidFill>
                  <a:srgbClr val="000000"/>
                </a:solidFill>
                <a:latin typeface="Noto Sans"/>
                <a:ea typeface="Noto Sans"/>
              </a:rPr>
              <a:t>: Valor por defecto. Base con base.</a:t>
            </a:r>
          </a:p>
          <a:p>
            <a:pPr marL="914400" lvl="1" indent="-457200">
              <a:spcBef>
                <a:spcPts val="601"/>
              </a:spcBef>
              <a:spcAft>
                <a:spcPts val="601"/>
              </a:spcAft>
              <a:buFont typeface="Arial" panose="020B0604020202020204" pitchFamily="34" charset="0"/>
              <a:buChar char="•"/>
            </a:pPr>
            <a:r>
              <a:rPr lang="es-ES" sz="2800" spc="-1" dirty="0">
                <a:solidFill>
                  <a:srgbClr val="000000"/>
                </a:solidFill>
                <a:latin typeface="Noto Sans"/>
                <a:ea typeface="Noto Sans"/>
              </a:rPr>
              <a:t>sub/super: Para subíndices y superíndices.</a:t>
            </a:r>
          </a:p>
          <a:p>
            <a:pPr marL="914400" lvl="1" indent="-457200">
              <a:spcBef>
                <a:spcPts val="601"/>
              </a:spcBef>
              <a:spcAft>
                <a:spcPts val="601"/>
              </a:spcAft>
              <a:buFont typeface="Arial" panose="020B0604020202020204" pitchFamily="34" charset="0"/>
              <a:buChar char="•"/>
            </a:pPr>
            <a:r>
              <a:rPr lang="es-ES" sz="2800" spc="-1" dirty="0">
                <a:solidFill>
                  <a:srgbClr val="000000"/>
                </a:solidFill>
                <a:latin typeface="Noto Sans"/>
                <a:ea typeface="Noto Sans"/>
              </a:rPr>
              <a:t>top: Alineadas las partes superiores.</a:t>
            </a:r>
          </a:p>
          <a:p>
            <a:pPr marL="914400" lvl="1" indent="-457200">
              <a:spcBef>
                <a:spcPts val="601"/>
              </a:spcBef>
              <a:spcAft>
                <a:spcPts val="601"/>
              </a:spcAft>
              <a:buFont typeface="Arial" panose="020B0604020202020204" pitchFamily="34" charset="0"/>
              <a:buChar char="•"/>
            </a:pPr>
            <a:r>
              <a:rPr lang="es-ES" sz="2800" spc="-1" dirty="0" err="1">
                <a:solidFill>
                  <a:srgbClr val="000000"/>
                </a:solidFill>
                <a:latin typeface="Noto Sans"/>
                <a:ea typeface="Noto Sans"/>
              </a:rPr>
              <a:t>middle</a:t>
            </a:r>
            <a:r>
              <a:rPr lang="es-ES" sz="2800" spc="-1" dirty="0">
                <a:solidFill>
                  <a:srgbClr val="000000"/>
                </a:solidFill>
                <a:latin typeface="Noto Sans"/>
                <a:ea typeface="Noto Sans"/>
              </a:rPr>
              <a:t>: Centros alineados</a:t>
            </a:r>
          </a:p>
          <a:p>
            <a:pPr marL="914400" lvl="1" indent="-457200">
              <a:spcBef>
                <a:spcPts val="601"/>
              </a:spcBef>
              <a:spcAft>
                <a:spcPts val="601"/>
              </a:spcAft>
              <a:buFont typeface="Arial" panose="020B0604020202020204" pitchFamily="34" charset="0"/>
              <a:buChar char="•"/>
            </a:pPr>
            <a:r>
              <a:rPr lang="es-ES" sz="2800" spc="-1" dirty="0">
                <a:solidFill>
                  <a:srgbClr val="000000"/>
                </a:solidFill>
                <a:latin typeface="Noto Sans"/>
                <a:ea typeface="Noto Sans"/>
              </a:rPr>
              <a:t>bottom: Alineadas las partes inferiores</a:t>
            </a:r>
          </a:p>
          <a:p>
            <a:pPr marL="914400" lvl="1" indent="-457200">
              <a:spcBef>
                <a:spcPts val="601"/>
              </a:spcBef>
              <a:spcAft>
                <a:spcPts val="601"/>
              </a:spcAft>
              <a:buFont typeface="Arial" panose="020B0604020202020204" pitchFamily="34" charset="0"/>
              <a:buChar char="•"/>
            </a:pPr>
            <a:r>
              <a:rPr lang="es-ES" sz="2800" spc="-1" dirty="0" err="1">
                <a:solidFill>
                  <a:srgbClr val="000000"/>
                </a:solidFill>
                <a:latin typeface="Noto Sans"/>
                <a:ea typeface="Noto Sans"/>
              </a:rPr>
              <a:t>text</a:t>
            </a:r>
            <a:r>
              <a:rPr lang="es-ES" sz="2800" spc="-1" dirty="0">
                <a:solidFill>
                  <a:srgbClr val="000000"/>
                </a:solidFill>
                <a:latin typeface="Noto Sans"/>
                <a:ea typeface="Noto Sans"/>
              </a:rPr>
              <a:t>-top: Parte superior con la parte superior del texto que contiene el elemento.</a:t>
            </a:r>
          </a:p>
          <a:p>
            <a:pPr marL="914400" lvl="1" indent="-457200">
              <a:spcBef>
                <a:spcPts val="601"/>
              </a:spcBef>
              <a:spcAft>
                <a:spcPts val="601"/>
              </a:spcAft>
              <a:buFont typeface="Arial" panose="020B0604020202020204" pitchFamily="34" charset="0"/>
              <a:buChar char="•"/>
            </a:pPr>
            <a:r>
              <a:rPr lang="es-ES" sz="2800" spc="-1" dirty="0" err="1">
                <a:solidFill>
                  <a:srgbClr val="000000"/>
                </a:solidFill>
                <a:latin typeface="Noto Sans"/>
                <a:ea typeface="Noto Sans"/>
              </a:rPr>
              <a:t>text</a:t>
            </a:r>
            <a:r>
              <a:rPr lang="es-ES" sz="2800" spc="-1" dirty="0">
                <a:solidFill>
                  <a:srgbClr val="000000"/>
                </a:solidFill>
                <a:latin typeface="Noto Sans"/>
                <a:ea typeface="Noto Sans"/>
              </a:rPr>
              <a:t>-bottom: Parte inferior con la parte inferior del texto que contiene el elemento.</a:t>
            </a:r>
          </a:p>
        </p:txBody>
      </p:sp>
    </p:spTree>
    <p:extLst>
      <p:ext uri="{BB962C8B-B14F-4D97-AF65-F5344CB8AC3E}">
        <p14:creationId xmlns:p14="http://schemas.microsoft.com/office/powerpoint/2010/main" val="33580010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7B21BF-B60D-1AE0-8FF2-AA4A6E41D350}"/>
            </a:ext>
          </a:extLst>
        </p:cNvPr>
        <p:cNvGrpSpPr/>
        <p:nvPr/>
      </p:nvGrpSpPr>
      <p:grpSpPr>
        <a:xfrm>
          <a:off x="0" y="0"/>
          <a:ext cx="0" cy="0"/>
          <a:chOff x="0" y="0"/>
          <a:chExt cx="0" cy="0"/>
        </a:xfrm>
      </p:grpSpPr>
      <p:sp>
        <p:nvSpPr>
          <p:cNvPr id="92" name="PlaceHolder 1">
            <a:extLst>
              <a:ext uri="{FF2B5EF4-FFF2-40B4-BE49-F238E27FC236}">
                <a16:creationId xmlns:a16="http://schemas.microsoft.com/office/drawing/2014/main" id="{9D92E314-4AC3-00F8-63C5-9865E1094485}"/>
              </a:ext>
            </a:extLst>
          </p:cNvPr>
          <p:cNvSpPr>
            <a:spLocks noGrp="1"/>
          </p:cNvSpPr>
          <p:nvPr>
            <p:ph type="title"/>
          </p:nvPr>
        </p:nvSpPr>
        <p:spPr>
          <a:xfrm>
            <a:off x="482760" y="254880"/>
            <a:ext cx="12534120" cy="1353600"/>
          </a:xfrm>
          <a:prstGeom prst="rect">
            <a:avLst/>
          </a:prstGeom>
          <a:noFill/>
          <a:ln w="0">
            <a:noFill/>
          </a:ln>
        </p:spPr>
        <p:txBody>
          <a:bodyPr anchor="ctr">
            <a:noAutofit/>
          </a:bodyPr>
          <a:lstStyle/>
          <a:p>
            <a:pPr>
              <a:lnSpc>
                <a:spcPct val="90000"/>
              </a:lnSpc>
              <a:buNone/>
            </a:pPr>
            <a:r>
              <a:rPr lang="es-ES" sz="4400" b="1" strike="noStrike" spc="-1" dirty="0">
                <a:solidFill>
                  <a:srgbClr val="000000"/>
                </a:solidFill>
                <a:latin typeface="Noto Sans"/>
                <a:ea typeface="Noto Sans"/>
              </a:rPr>
              <a:t>Texto – Espaciado</a:t>
            </a:r>
            <a:endParaRPr lang="es-ES" sz="4400" b="0" strike="noStrike" spc="-1" dirty="0">
              <a:solidFill>
                <a:srgbClr val="000000"/>
              </a:solidFill>
              <a:latin typeface="Calibri"/>
            </a:endParaRPr>
          </a:p>
        </p:txBody>
      </p:sp>
      <p:sp>
        <p:nvSpPr>
          <p:cNvPr id="93" name="CuadroTexto 1">
            <a:extLst>
              <a:ext uri="{FF2B5EF4-FFF2-40B4-BE49-F238E27FC236}">
                <a16:creationId xmlns:a16="http://schemas.microsoft.com/office/drawing/2014/main" id="{85ADFBEF-E2F2-5C0A-DCCF-05AB85694B44}"/>
              </a:ext>
            </a:extLst>
          </p:cNvPr>
          <p:cNvSpPr/>
          <p:nvPr/>
        </p:nvSpPr>
        <p:spPr>
          <a:xfrm>
            <a:off x="482760" y="1282680"/>
            <a:ext cx="12473640" cy="547696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457200" indent="-457200">
              <a:lnSpc>
                <a:spcPct val="100000"/>
              </a:lnSpc>
              <a:spcBef>
                <a:spcPts val="601"/>
              </a:spcBef>
              <a:spcAft>
                <a:spcPts val="601"/>
              </a:spcAft>
              <a:buFont typeface="Arial" panose="020B0604020202020204" pitchFamily="34" charset="0"/>
              <a:buChar char="•"/>
            </a:pPr>
            <a:r>
              <a:rPr lang="es-ES" sz="2800" spc="-1" dirty="0">
                <a:solidFill>
                  <a:srgbClr val="000000"/>
                </a:solidFill>
                <a:latin typeface="Noto Sans"/>
                <a:ea typeface="Noto Sans"/>
              </a:rPr>
              <a:t>Espaciados</a:t>
            </a:r>
          </a:p>
          <a:p>
            <a:pPr marL="914400" lvl="1" indent="-457200">
              <a:spcBef>
                <a:spcPts val="601"/>
              </a:spcBef>
              <a:spcAft>
                <a:spcPts val="601"/>
              </a:spcAft>
              <a:buFont typeface="Arial" panose="020B0604020202020204" pitchFamily="34" charset="0"/>
              <a:buChar char="•"/>
            </a:pPr>
            <a:r>
              <a:rPr lang="es-ES" sz="2800" spc="-1" dirty="0" err="1">
                <a:solidFill>
                  <a:srgbClr val="000000"/>
                </a:solidFill>
                <a:latin typeface="Noto Sans"/>
                <a:ea typeface="Noto Sans"/>
              </a:rPr>
              <a:t>letter-spacing</a:t>
            </a:r>
            <a:r>
              <a:rPr lang="es-ES" sz="2800" spc="-1" dirty="0">
                <a:solidFill>
                  <a:srgbClr val="000000"/>
                </a:solidFill>
                <a:latin typeface="Noto Sans"/>
                <a:ea typeface="Noto Sans"/>
              </a:rPr>
              <a:t>: Espaciado entre letras (</a:t>
            </a:r>
            <a:r>
              <a:rPr lang="es-ES" sz="2800" spc="-1" dirty="0" err="1">
                <a:solidFill>
                  <a:srgbClr val="000000"/>
                </a:solidFill>
                <a:latin typeface="Noto Sans"/>
                <a:ea typeface="Noto Sans"/>
              </a:rPr>
              <a:t>interletraje</a:t>
            </a:r>
            <a:r>
              <a:rPr lang="es-ES" sz="2800" spc="-1" dirty="0">
                <a:solidFill>
                  <a:srgbClr val="000000"/>
                </a:solidFill>
                <a:latin typeface="Noto Sans"/>
                <a:ea typeface="Noto Sans"/>
              </a:rPr>
              <a:t>)</a:t>
            </a:r>
          </a:p>
          <a:p>
            <a:pPr marL="914400" lvl="1" indent="-457200">
              <a:spcBef>
                <a:spcPts val="601"/>
              </a:spcBef>
              <a:spcAft>
                <a:spcPts val="601"/>
              </a:spcAft>
              <a:buFont typeface="Arial" panose="020B0604020202020204" pitchFamily="34" charset="0"/>
              <a:buChar char="•"/>
            </a:pPr>
            <a:r>
              <a:rPr lang="es-ES" sz="2800" spc="-1" dirty="0" err="1">
                <a:solidFill>
                  <a:srgbClr val="000000"/>
                </a:solidFill>
                <a:latin typeface="Noto Sans"/>
                <a:ea typeface="Noto Sans"/>
              </a:rPr>
              <a:t>word-spacing</a:t>
            </a:r>
            <a:r>
              <a:rPr lang="es-ES" sz="2800" spc="-1" dirty="0">
                <a:solidFill>
                  <a:srgbClr val="000000"/>
                </a:solidFill>
                <a:latin typeface="Noto Sans"/>
                <a:ea typeface="Noto Sans"/>
              </a:rPr>
              <a:t>: Espaciado entre palabras</a:t>
            </a:r>
          </a:p>
          <a:p>
            <a:pPr marL="914400" lvl="1" indent="-457200">
              <a:spcBef>
                <a:spcPts val="601"/>
              </a:spcBef>
              <a:spcAft>
                <a:spcPts val="601"/>
              </a:spcAft>
              <a:buFont typeface="Arial" panose="020B0604020202020204" pitchFamily="34" charset="0"/>
              <a:buChar char="•"/>
            </a:pPr>
            <a:r>
              <a:rPr lang="es-ES" sz="2800" spc="-1" dirty="0">
                <a:solidFill>
                  <a:srgbClr val="000000"/>
                </a:solidFill>
                <a:latin typeface="Noto Sans"/>
                <a:ea typeface="Noto Sans"/>
              </a:rPr>
              <a:t>line-</a:t>
            </a:r>
            <a:r>
              <a:rPr lang="es-ES" sz="2800" spc="-1" dirty="0" err="1">
                <a:solidFill>
                  <a:srgbClr val="000000"/>
                </a:solidFill>
                <a:latin typeface="Noto Sans"/>
                <a:ea typeface="Noto Sans"/>
              </a:rPr>
              <a:t>height</a:t>
            </a:r>
            <a:r>
              <a:rPr lang="es-ES" sz="2800" spc="-1" dirty="0">
                <a:solidFill>
                  <a:srgbClr val="000000"/>
                </a:solidFill>
                <a:latin typeface="Noto Sans"/>
                <a:ea typeface="Noto Sans"/>
              </a:rPr>
              <a:t>: Alto de línea, es el equivalente a interlineado.</a:t>
            </a:r>
          </a:p>
          <a:p>
            <a:pPr marL="457200" indent="-457200">
              <a:spcBef>
                <a:spcPts val="601"/>
              </a:spcBef>
              <a:spcAft>
                <a:spcPts val="601"/>
              </a:spcAft>
              <a:buFont typeface="Arial" panose="020B0604020202020204" pitchFamily="34" charset="0"/>
              <a:buChar char="•"/>
            </a:pPr>
            <a:r>
              <a:rPr lang="es-ES" sz="2800" spc="-1" dirty="0">
                <a:solidFill>
                  <a:srgbClr val="000000"/>
                </a:solidFill>
                <a:latin typeface="Noto Sans"/>
                <a:ea typeface="Noto Sans"/>
              </a:rPr>
              <a:t>Sangría:</a:t>
            </a:r>
          </a:p>
          <a:p>
            <a:pPr marL="914400" lvl="1" indent="-457200">
              <a:spcBef>
                <a:spcPts val="601"/>
              </a:spcBef>
              <a:spcAft>
                <a:spcPts val="601"/>
              </a:spcAft>
              <a:buFont typeface="Arial" panose="020B0604020202020204" pitchFamily="34" charset="0"/>
              <a:buChar char="•"/>
            </a:pPr>
            <a:r>
              <a:rPr lang="es-ES" sz="2800" spc="-1" dirty="0" err="1">
                <a:solidFill>
                  <a:srgbClr val="000000"/>
                </a:solidFill>
                <a:latin typeface="Noto Sans"/>
                <a:ea typeface="Noto Sans"/>
              </a:rPr>
              <a:t>text-indent</a:t>
            </a:r>
            <a:r>
              <a:rPr lang="es-ES" sz="2800" spc="-1" dirty="0">
                <a:solidFill>
                  <a:srgbClr val="000000"/>
                </a:solidFill>
                <a:latin typeface="Noto Sans"/>
                <a:ea typeface="Noto Sans"/>
              </a:rPr>
              <a:t>: Sangría. </a:t>
            </a:r>
            <a:r>
              <a:rPr lang="es-ES" sz="2800" spc="-1" dirty="0" err="1">
                <a:solidFill>
                  <a:srgbClr val="000000"/>
                </a:solidFill>
                <a:latin typeface="Noto Sans"/>
                <a:ea typeface="Noto Sans"/>
              </a:rPr>
              <a:t>Indenta</a:t>
            </a:r>
            <a:r>
              <a:rPr lang="es-ES" sz="2800" spc="-1" dirty="0">
                <a:solidFill>
                  <a:srgbClr val="000000"/>
                </a:solidFill>
                <a:latin typeface="Noto Sans"/>
                <a:ea typeface="Noto Sans"/>
              </a:rPr>
              <a:t> la primera línea de texto </a:t>
            </a:r>
            <a:r>
              <a:rPr lang="es-ES" sz="2800" spc="-1" dirty="0" err="1">
                <a:solidFill>
                  <a:srgbClr val="000000"/>
                </a:solidFill>
                <a:latin typeface="Noto Sans"/>
                <a:ea typeface="Noto Sans"/>
              </a:rPr>
              <a:t>lamedida</a:t>
            </a:r>
            <a:r>
              <a:rPr lang="es-ES" sz="2800" spc="-1" dirty="0">
                <a:solidFill>
                  <a:srgbClr val="000000"/>
                </a:solidFill>
                <a:latin typeface="Noto Sans"/>
                <a:ea typeface="Noto Sans"/>
              </a:rPr>
              <a:t> indicada. Puede incluir los modificadores:</a:t>
            </a:r>
          </a:p>
          <a:p>
            <a:pPr marL="1371600" lvl="2" indent="-457200">
              <a:spcBef>
                <a:spcPts val="601"/>
              </a:spcBef>
              <a:spcAft>
                <a:spcPts val="601"/>
              </a:spcAft>
              <a:buFont typeface="Arial" panose="020B0604020202020204" pitchFamily="34" charset="0"/>
              <a:buChar char="•"/>
            </a:pPr>
            <a:r>
              <a:rPr lang="es-ES" sz="2800" spc="-1" dirty="0" err="1">
                <a:solidFill>
                  <a:srgbClr val="000000"/>
                </a:solidFill>
                <a:latin typeface="Noto Sans"/>
                <a:ea typeface="Noto Sans"/>
              </a:rPr>
              <a:t>hanging</a:t>
            </a:r>
            <a:r>
              <a:rPr lang="es-ES" sz="2800" spc="-1" dirty="0">
                <a:solidFill>
                  <a:srgbClr val="000000"/>
                </a:solidFill>
                <a:latin typeface="Noto Sans"/>
                <a:ea typeface="Noto Sans"/>
              </a:rPr>
              <a:t>: invierte la sangría, </a:t>
            </a:r>
            <a:r>
              <a:rPr lang="es-ES" sz="2800" spc="-1" dirty="0" err="1">
                <a:solidFill>
                  <a:srgbClr val="000000"/>
                </a:solidFill>
                <a:latin typeface="Noto Sans"/>
                <a:ea typeface="Noto Sans"/>
              </a:rPr>
              <a:t>indenta</a:t>
            </a:r>
            <a:r>
              <a:rPr lang="es-ES" sz="2800" spc="-1" dirty="0">
                <a:solidFill>
                  <a:srgbClr val="000000"/>
                </a:solidFill>
                <a:latin typeface="Noto Sans"/>
                <a:ea typeface="Noto Sans"/>
              </a:rPr>
              <a:t> el resto del texto, no la primera línea.</a:t>
            </a:r>
          </a:p>
          <a:p>
            <a:pPr marL="1371600" lvl="2" indent="-457200">
              <a:spcBef>
                <a:spcPts val="601"/>
              </a:spcBef>
              <a:spcAft>
                <a:spcPts val="601"/>
              </a:spcAft>
              <a:buFont typeface="Arial" panose="020B0604020202020204" pitchFamily="34" charset="0"/>
              <a:buChar char="•"/>
            </a:pPr>
            <a:r>
              <a:rPr lang="es-ES" sz="2800" spc="-1" dirty="0" err="1">
                <a:solidFill>
                  <a:srgbClr val="000000"/>
                </a:solidFill>
                <a:latin typeface="Noto Sans"/>
                <a:ea typeface="Noto Sans"/>
              </a:rPr>
              <a:t>each</a:t>
            </a:r>
            <a:r>
              <a:rPr lang="es-ES" sz="2800" spc="-1" dirty="0">
                <a:solidFill>
                  <a:srgbClr val="000000"/>
                </a:solidFill>
                <a:latin typeface="Noto Sans"/>
                <a:ea typeface="Noto Sans"/>
              </a:rPr>
              <a:t>-line: afecta también en los &lt;</a:t>
            </a:r>
            <a:r>
              <a:rPr lang="es-ES" sz="2800" spc="-1" dirty="0" err="1">
                <a:solidFill>
                  <a:srgbClr val="000000"/>
                </a:solidFill>
                <a:latin typeface="Noto Sans"/>
                <a:ea typeface="Noto Sans"/>
              </a:rPr>
              <a:t>br</a:t>
            </a:r>
            <a:r>
              <a:rPr lang="es-ES" sz="2800" spc="-1" dirty="0">
                <a:solidFill>
                  <a:srgbClr val="000000"/>
                </a:solidFill>
                <a:latin typeface="Noto Sans"/>
                <a:ea typeface="Noto Sans"/>
              </a:rPr>
              <a:t>&gt;</a:t>
            </a:r>
          </a:p>
        </p:txBody>
      </p:sp>
    </p:spTree>
    <p:extLst>
      <p:ext uri="{BB962C8B-B14F-4D97-AF65-F5344CB8AC3E}">
        <p14:creationId xmlns:p14="http://schemas.microsoft.com/office/powerpoint/2010/main" val="28051200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E7496D-FD2B-63A1-04C0-18C1FF0C6C2B}"/>
            </a:ext>
          </a:extLst>
        </p:cNvPr>
        <p:cNvGrpSpPr/>
        <p:nvPr/>
      </p:nvGrpSpPr>
      <p:grpSpPr>
        <a:xfrm>
          <a:off x="0" y="0"/>
          <a:ext cx="0" cy="0"/>
          <a:chOff x="0" y="0"/>
          <a:chExt cx="0" cy="0"/>
        </a:xfrm>
      </p:grpSpPr>
      <p:sp>
        <p:nvSpPr>
          <p:cNvPr id="92" name="PlaceHolder 1">
            <a:extLst>
              <a:ext uri="{FF2B5EF4-FFF2-40B4-BE49-F238E27FC236}">
                <a16:creationId xmlns:a16="http://schemas.microsoft.com/office/drawing/2014/main" id="{7BD0C647-52A0-B39F-24B4-27609145B6CF}"/>
              </a:ext>
            </a:extLst>
          </p:cNvPr>
          <p:cNvSpPr>
            <a:spLocks noGrp="1"/>
          </p:cNvSpPr>
          <p:nvPr>
            <p:ph type="title"/>
          </p:nvPr>
        </p:nvSpPr>
        <p:spPr>
          <a:xfrm>
            <a:off x="482760" y="254880"/>
            <a:ext cx="12534120" cy="1353600"/>
          </a:xfrm>
          <a:prstGeom prst="rect">
            <a:avLst/>
          </a:prstGeom>
          <a:noFill/>
          <a:ln w="0">
            <a:noFill/>
          </a:ln>
        </p:spPr>
        <p:txBody>
          <a:bodyPr anchor="ctr">
            <a:noAutofit/>
          </a:bodyPr>
          <a:lstStyle/>
          <a:p>
            <a:pPr>
              <a:lnSpc>
                <a:spcPct val="90000"/>
              </a:lnSpc>
              <a:buNone/>
            </a:pPr>
            <a:r>
              <a:rPr lang="es-ES" sz="4400" b="1" strike="noStrike" spc="-1" dirty="0">
                <a:solidFill>
                  <a:srgbClr val="000000"/>
                </a:solidFill>
                <a:latin typeface="Noto Sans"/>
                <a:ea typeface="Noto Sans"/>
              </a:rPr>
              <a:t>Texto – Decoraciones</a:t>
            </a:r>
            <a:endParaRPr lang="es-ES" sz="4400" b="0" strike="noStrike" spc="-1" dirty="0">
              <a:solidFill>
                <a:srgbClr val="000000"/>
              </a:solidFill>
              <a:latin typeface="Calibri"/>
            </a:endParaRPr>
          </a:p>
        </p:txBody>
      </p:sp>
      <p:sp>
        <p:nvSpPr>
          <p:cNvPr id="93" name="CuadroTexto 1">
            <a:extLst>
              <a:ext uri="{FF2B5EF4-FFF2-40B4-BE49-F238E27FC236}">
                <a16:creationId xmlns:a16="http://schemas.microsoft.com/office/drawing/2014/main" id="{91E34444-85EC-1280-5117-F4BF8B5014A3}"/>
              </a:ext>
            </a:extLst>
          </p:cNvPr>
          <p:cNvSpPr/>
          <p:nvPr/>
        </p:nvSpPr>
        <p:spPr>
          <a:xfrm>
            <a:off x="482760" y="1282680"/>
            <a:ext cx="12473640" cy="590785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457200" indent="-457200">
              <a:lnSpc>
                <a:spcPct val="100000"/>
              </a:lnSpc>
              <a:spcBef>
                <a:spcPts val="601"/>
              </a:spcBef>
              <a:spcAft>
                <a:spcPts val="601"/>
              </a:spcAft>
              <a:buFont typeface="Arial" panose="020B0604020202020204" pitchFamily="34" charset="0"/>
              <a:buChar char="•"/>
            </a:pPr>
            <a:r>
              <a:rPr lang="es-ES" sz="2800" spc="-1" dirty="0" err="1">
                <a:solidFill>
                  <a:srgbClr val="000000"/>
                </a:solidFill>
                <a:latin typeface="Noto Sans"/>
                <a:ea typeface="Noto Sans"/>
              </a:rPr>
              <a:t>text</a:t>
            </a:r>
            <a:r>
              <a:rPr lang="es-ES" sz="2800" spc="-1" dirty="0">
                <a:solidFill>
                  <a:srgbClr val="000000"/>
                </a:solidFill>
                <a:latin typeface="Noto Sans"/>
                <a:ea typeface="Noto Sans"/>
              </a:rPr>
              <a:t>-</a:t>
            </a:r>
            <a:r>
              <a:rPr lang="es-ES" sz="2800" spc="-1" dirty="0" err="1">
                <a:solidFill>
                  <a:srgbClr val="000000"/>
                </a:solidFill>
                <a:latin typeface="Noto Sans"/>
                <a:ea typeface="Noto Sans"/>
              </a:rPr>
              <a:t>decoration</a:t>
            </a:r>
            <a:r>
              <a:rPr lang="es-ES" sz="2800" spc="-1" dirty="0">
                <a:solidFill>
                  <a:srgbClr val="000000"/>
                </a:solidFill>
                <a:latin typeface="Noto Sans"/>
                <a:ea typeface="Noto Sans"/>
              </a:rPr>
              <a:t>-line: Tipo de decoración (posición de la línea) . </a:t>
            </a:r>
            <a:br>
              <a:rPr lang="es-ES" sz="2800" spc="-1" dirty="0">
                <a:solidFill>
                  <a:srgbClr val="000000"/>
                </a:solidFill>
                <a:latin typeface="Noto Sans"/>
                <a:ea typeface="Noto Sans"/>
              </a:rPr>
            </a:br>
            <a:r>
              <a:rPr lang="es-ES" sz="2800" spc="-1" dirty="0" err="1">
                <a:solidFill>
                  <a:srgbClr val="000000"/>
                </a:solidFill>
                <a:latin typeface="Noto Sans"/>
                <a:ea typeface="Noto Sans"/>
              </a:rPr>
              <a:t>none</a:t>
            </a:r>
            <a:r>
              <a:rPr lang="es-ES" sz="2800" spc="-1" dirty="0">
                <a:solidFill>
                  <a:srgbClr val="000000"/>
                </a:solidFill>
                <a:latin typeface="Noto Sans"/>
                <a:ea typeface="Noto Sans"/>
              </a:rPr>
              <a:t> / </a:t>
            </a:r>
            <a:r>
              <a:rPr lang="es-ES" sz="2800" spc="-1" dirty="0" err="1">
                <a:solidFill>
                  <a:srgbClr val="000000"/>
                </a:solidFill>
                <a:latin typeface="Noto Sans"/>
                <a:ea typeface="Noto Sans"/>
              </a:rPr>
              <a:t>underline</a:t>
            </a:r>
            <a:r>
              <a:rPr lang="es-ES" sz="2800" spc="-1" dirty="0">
                <a:solidFill>
                  <a:srgbClr val="000000"/>
                </a:solidFill>
                <a:latin typeface="Noto Sans"/>
                <a:ea typeface="Noto Sans"/>
              </a:rPr>
              <a:t> / </a:t>
            </a:r>
            <a:r>
              <a:rPr lang="es-ES" sz="2800" spc="-1" dirty="0" err="1">
                <a:solidFill>
                  <a:srgbClr val="000000"/>
                </a:solidFill>
                <a:latin typeface="Noto Sans"/>
                <a:ea typeface="Noto Sans"/>
              </a:rPr>
              <a:t>overline</a:t>
            </a:r>
            <a:r>
              <a:rPr lang="es-ES" sz="2800" spc="-1" dirty="0">
                <a:solidFill>
                  <a:srgbClr val="000000"/>
                </a:solidFill>
                <a:latin typeface="Noto Sans"/>
                <a:ea typeface="Noto Sans"/>
              </a:rPr>
              <a:t>/ line-</a:t>
            </a:r>
            <a:r>
              <a:rPr lang="es-ES" sz="2800" spc="-1" dirty="0" err="1">
                <a:solidFill>
                  <a:srgbClr val="000000"/>
                </a:solidFill>
                <a:latin typeface="Noto Sans"/>
                <a:ea typeface="Noto Sans"/>
              </a:rPr>
              <a:t>through</a:t>
            </a:r>
            <a:endParaRPr lang="es-ES" sz="2800" spc="-1" dirty="0">
              <a:solidFill>
                <a:srgbClr val="000000"/>
              </a:solidFill>
              <a:latin typeface="Noto Sans"/>
              <a:ea typeface="Noto Sans"/>
            </a:endParaRPr>
          </a:p>
          <a:p>
            <a:pPr marL="457200" indent="-457200">
              <a:lnSpc>
                <a:spcPct val="100000"/>
              </a:lnSpc>
              <a:spcBef>
                <a:spcPts val="601"/>
              </a:spcBef>
              <a:spcAft>
                <a:spcPts val="601"/>
              </a:spcAft>
              <a:buFont typeface="Arial" panose="020B0604020202020204" pitchFamily="34" charset="0"/>
              <a:buChar char="•"/>
            </a:pPr>
            <a:r>
              <a:rPr lang="es-ES" sz="2800" spc="-1" dirty="0" err="1">
                <a:solidFill>
                  <a:srgbClr val="000000"/>
                </a:solidFill>
                <a:latin typeface="Noto Sans"/>
                <a:ea typeface="Noto Sans"/>
              </a:rPr>
              <a:t>text-decoration-style</a:t>
            </a:r>
            <a:r>
              <a:rPr lang="es-ES" sz="2800" spc="-1" dirty="0">
                <a:solidFill>
                  <a:srgbClr val="000000"/>
                </a:solidFill>
                <a:latin typeface="Noto Sans"/>
                <a:ea typeface="Noto Sans"/>
              </a:rPr>
              <a:t>: Tipo de línea. </a:t>
            </a:r>
            <a:br>
              <a:rPr lang="es-ES" sz="2800" spc="-1" dirty="0">
                <a:solidFill>
                  <a:srgbClr val="000000"/>
                </a:solidFill>
                <a:latin typeface="Noto Sans"/>
                <a:ea typeface="Noto Sans"/>
              </a:rPr>
            </a:br>
            <a:r>
              <a:rPr lang="en-US" sz="2800" spc="-1" dirty="0">
                <a:solidFill>
                  <a:srgbClr val="000000"/>
                </a:solidFill>
                <a:latin typeface="Noto Sans"/>
                <a:ea typeface="Noto Sans"/>
              </a:rPr>
              <a:t>solid / double / dotted / dashed / wavy</a:t>
            </a:r>
          </a:p>
          <a:p>
            <a:pPr marL="457200" indent="-457200">
              <a:lnSpc>
                <a:spcPct val="100000"/>
              </a:lnSpc>
              <a:spcBef>
                <a:spcPts val="601"/>
              </a:spcBef>
              <a:spcAft>
                <a:spcPts val="601"/>
              </a:spcAft>
              <a:buFont typeface="Arial" panose="020B0604020202020204" pitchFamily="34" charset="0"/>
              <a:buChar char="•"/>
            </a:pPr>
            <a:r>
              <a:rPr lang="en-US" sz="2800" spc="-1" dirty="0">
                <a:solidFill>
                  <a:srgbClr val="000000"/>
                </a:solidFill>
                <a:latin typeface="Noto Sans"/>
                <a:ea typeface="Noto Sans"/>
              </a:rPr>
              <a:t>text-decoration-color: color de la </a:t>
            </a:r>
            <a:r>
              <a:rPr lang="en-US" sz="2800" spc="-1" dirty="0" err="1">
                <a:solidFill>
                  <a:srgbClr val="000000"/>
                </a:solidFill>
                <a:latin typeface="Noto Sans"/>
                <a:ea typeface="Noto Sans"/>
              </a:rPr>
              <a:t>decoración</a:t>
            </a:r>
            <a:endParaRPr lang="en-US" sz="2800" spc="-1" dirty="0">
              <a:solidFill>
                <a:srgbClr val="000000"/>
              </a:solidFill>
              <a:latin typeface="Noto Sans"/>
              <a:ea typeface="Noto Sans"/>
            </a:endParaRPr>
          </a:p>
          <a:p>
            <a:pPr marL="457200" indent="-457200">
              <a:lnSpc>
                <a:spcPct val="100000"/>
              </a:lnSpc>
              <a:spcBef>
                <a:spcPts val="601"/>
              </a:spcBef>
              <a:spcAft>
                <a:spcPts val="601"/>
              </a:spcAft>
              <a:buFont typeface="Arial" panose="020B0604020202020204" pitchFamily="34" charset="0"/>
              <a:buChar char="•"/>
            </a:pPr>
            <a:r>
              <a:rPr lang="en-US" sz="2800" spc="-1" dirty="0">
                <a:solidFill>
                  <a:srgbClr val="000000"/>
                </a:solidFill>
                <a:latin typeface="Noto Sans"/>
                <a:ea typeface="Noto Sans"/>
              </a:rPr>
              <a:t>text-decoration-thickness: </a:t>
            </a:r>
            <a:r>
              <a:rPr lang="en-US" sz="2800" spc="-1" dirty="0" err="1">
                <a:solidFill>
                  <a:srgbClr val="000000"/>
                </a:solidFill>
                <a:latin typeface="Noto Sans"/>
                <a:ea typeface="Noto Sans"/>
              </a:rPr>
              <a:t>grueso</a:t>
            </a:r>
            <a:r>
              <a:rPr lang="en-US" sz="2800" spc="-1" dirty="0">
                <a:solidFill>
                  <a:srgbClr val="000000"/>
                </a:solidFill>
                <a:latin typeface="Noto Sans"/>
                <a:ea typeface="Noto Sans"/>
              </a:rPr>
              <a:t> de la </a:t>
            </a:r>
            <a:r>
              <a:rPr lang="en-US" sz="2800" spc="-1" dirty="0" err="1">
                <a:solidFill>
                  <a:srgbClr val="000000"/>
                </a:solidFill>
                <a:latin typeface="Noto Sans"/>
                <a:ea typeface="Noto Sans"/>
              </a:rPr>
              <a:t>decoración</a:t>
            </a:r>
            <a:endParaRPr lang="en-US" sz="2800" spc="-1" dirty="0">
              <a:solidFill>
                <a:srgbClr val="000000"/>
              </a:solidFill>
              <a:latin typeface="Noto Sans"/>
              <a:ea typeface="Noto Sans"/>
            </a:endParaRPr>
          </a:p>
          <a:p>
            <a:pPr marL="457200" indent="-457200">
              <a:lnSpc>
                <a:spcPct val="100000"/>
              </a:lnSpc>
              <a:spcBef>
                <a:spcPts val="601"/>
              </a:spcBef>
              <a:spcAft>
                <a:spcPts val="601"/>
              </a:spcAft>
              <a:buFont typeface="Arial" panose="020B0604020202020204" pitchFamily="34" charset="0"/>
              <a:buChar char="•"/>
            </a:pPr>
            <a:r>
              <a:rPr lang="en-US" sz="2800" spc="-1" dirty="0">
                <a:solidFill>
                  <a:srgbClr val="000000"/>
                </a:solidFill>
                <a:latin typeface="Noto Sans"/>
                <a:ea typeface="Noto Sans"/>
              </a:rPr>
              <a:t>text-underline-position: </a:t>
            </a:r>
            <a:r>
              <a:rPr lang="en-US" sz="2800" spc="-1" dirty="0" err="1">
                <a:solidFill>
                  <a:srgbClr val="000000"/>
                </a:solidFill>
                <a:latin typeface="Noto Sans"/>
                <a:ea typeface="Noto Sans"/>
              </a:rPr>
              <a:t>posición</a:t>
            </a:r>
            <a:r>
              <a:rPr lang="en-US" sz="2800" spc="-1" dirty="0">
                <a:solidFill>
                  <a:srgbClr val="000000"/>
                </a:solidFill>
                <a:latin typeface="Noto Sans"/>
                <a:ea typeface="Noto Sans"/>
              </a:rPr>
              <a:t> de la </a:t>
            </a:r>
            <a:r>
              <a:rPr lang="en-US" sz="2800" spc="-1" dirty="0" err="1">
                <a:solidFill>
                  <a:srgbClr val="000000"/>
                </a:solidFill>
                <a:latin typeface="Noto Sans"/>
                <a:ea typeface="Noto Sans"/>
              </a:rPr>
              <a:t>decoración</a:t>
            </a:r>
            <a:br>
              <a:rPr lang="en-US" sz="2800" spc="-1" dirty="0">
                <a:solidFill>
                  <a:srgbClr val="000000"/>
                </a:solidFill>
                <a:latin typeface="Noto Sans"/>
                <a:ea typeface="Noto Sans"/>
              </a:rPr>
            </a:br>
            <a:r>
              <a:rPr lang="en-US" sz="2800" spc="-1" dirty="0">
                <a:solidFill>
                  <a:srgbClr val="000000"/>
                </a:solidFill>
                <a:latin typeface="Noto Sans"/>
                <a:ea typeface="Noto Sans"/>
              </a:rPr>
              <a:t>auto / from-font / under </a:t>
            </a:r>
          </a:p>
          <a:p>
            <a:pPr marL="457200" indent="-457200">
              <a:lnSpc>
                <a:spcPct val="100000"/>
              </a:lnSpc>
              <a:spcBef>
                <a:spcPts val="601"/>
              </a:spcBef>
              <a:spcAft>
                <a:spcPts val="601"/>
              </a:spcAft>
              <a:buFont typeface="Arial" panose="020B0604020202020204" pitchFamily="34" charset="0"/>
              <a:buChar char="•"/>
            </a:pPr>
            <a:r>
              <a:rPr lang="en-US" sz="2800" spc="-1" dirty="0">
                <a:solidFill>
                  <a:srgbClr val="000000"/>
                </a:solidFill>
                <a:latin typeface="Noto Sans"/>
                <a:ea typeface="Noto Sans"/>
              </a:rPr>
              <a:t>text-underline-offset: </a:t>
            </a:r>
            <a:r>
              <a:rPr lang="en-US" sz="2800" spc="-1" dirty="0" err="1">
                <a:solidFill>
                  <a:srgbClr val="000000"/>
                </a:solidFill>
                <a:latin typeface="Noto Sans"/>
                <a:ea typeface="Noto Sans"/>
              </a:rPr>
              <a:t>desplazamiento</a:t>
            </a:r>
            <a:r>
              <a:rPr lang="en-US" sz="2800" spc="-1" dirty="0">
                <a:solidFill>
                  <a:srgbClr val="000000"/>
                </a:solidFill>
                <a:latin typeface="Noto Sans"/>
                <a:ea typeface="Noto Sans"/>
              </a:rPr>
              <a:t> del </a:t>
            </a:r>
            <a:r>
              <a:rPr lang="en-US" sz="2800" spc="-1" dirty="0" err="1">
                <a:solidFill>
                  <a:srgbClr val="000000"/>
                </a:solidFill>
                <a:latin typeface="Noto Sans"/>
                <a:ea typeface="Noto Sans"/>
              </a:rPr>
              <a:t>trazo</a:t>
            </a:r>
            <a:r>
              <a:rPr lang="en-US" sz="2800" spc="-1" dirty="0">
                <a:solidFill>
                  <a:srgbClr val="000000"/>
                </a:solidFill>
                <a:latin typeface="Noto Sans"/>
                <a:ea typeface="Noto Sans"/>
              </a:rPr>
              <a:t> de </a:t>
            </a:r>
            <a:r>
              <a:rPr lang="en-US" sz="2800" spc="-1" dirty="0" err="1">
                <a:solidFill>
                  <a:srgbClr val="000000"/>
                </a:solidFill>
                <a:latin typeface="Noto Sans"/>
                <a:ea typeface="Noto Sans"/>
              </a:rPr>
              <a:t>decoración</a:t>
            </a:r>
            <a:r>
              <a:rPr lang="en-US" sz="2800" spc="-1" dirty="0">
                <a:solidFill>
                  <a:srgbClr val="000000"/>
                </a:solidFill>
                <a:latin typeface="Noto Sans"/>
                <a:ea typeface="Noto Sans"/>
              </a:rPr>
              <a:t>	</a:t>
            </a:r>
          </a:p>
          <a:p>
            <a:pPr marL="457200" indent="-457200">
              <a:lnSpc>
                <a:spcPct val="100000"/>
              </a:lnSpc>
              <a:spcBef>
                <a:spcPts val="601"/>
              </a:spcBef>
              <a:spcAft>
                <a:spcPts val="601"/>
              </a:spcAft>
              <a:buFont typeface="Arial" panose="020B0604020202020204" pitchFamily="34" charset="0"/>
              <a:buChar char="•"/>
            </a:pPr>
            <a:r>
              <a:rPr lang="en-US" sz="2800" spc="-1" dirty="0">
                <a:solidFill>
                  <a:srgbClr val="000000"/>
                </a:solidFill>
                <a:latin typeface="Noto Sans"/>
                <a:ea typeface="Noto Sans"/>
              </a:rPr>
              <a:t>text-decoration: Atajo para line, thickness, style y color.		</a:t>
            </a:r>
          </a:p>
          <a:p>
            <a:pPr marL="457200" indent="-457200">
              <a:lnSpc>
                <a:spcPct val="100000"/>
              </a:lnSpc>
              <a:spcBef>
                <a:spcPts val="601"/>
              </a:spcBef>
              <a:spcAft>
                <a:spcPts val="601"/>
              </a:spcAft>
              <a:buFont typeface="Arial" panose="020B0604020202020204" pitchFamily="34" charset="0"/>
              <a:buChar char="•"/>
            </a:pPr>
            <a:endParaRPr lang="es-ES" sz="2800" spc="-1" dirty="0">
              <a:solidFill>
                <a:srgbClr val="000000"/>
              </a:solidFill>
              <a:latin typeface="Noto Sans"/>
              <a:ea typeface="Noto Sans"/>
            </a:endParaRPr>
          </a:p>
        </p:txBody>
      </p:sp>
    </p:spTree>
    <p:extLst>
      <p:ext uri="{BB962C8B-B14F-4D97-AF65-F5344CB8AC3E}">
        <p14:creationId xmlns:p14="http://schemas.microsoft.com/office/powerpoint/2010/main" val="3467331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5DE89C-8120-09BB-31A6-761EC67B05D8}"/>
            </a:ext>
          </a:extLst>
        </p:cNvPr>
        <p:cNvGrpSpPr/>
        <p:nvPr/>
      </p:nvGrpSpPr>
      <p:grpSpPr>
        <a:xfrm>
          <a:off x="0" y="0"/>
          <a:ext cx="0" cy="0"/>
          <a:chOff x="0" y="0"/>
          <a:chExt cx="0" cy="0"/>
        </a:xfrm>
      </p:grpSpPr>
      <p:sp>
        <p:nvSpPr>
          <p:cNvPr id="92" name="PlaceHolder 1">
            <a:extLst>
              <a:ext uri="{FF2B5EF4-FFF2-40B4-BE49-F238E27FC236}">
                <a16:creationId xmlns:a16="http://schemas.microsoft.com/office/drawing/2014/main" id="{D54B0FB7-D38C-EA74-62EF-A84ADA800E7D}"/>
              </a:ext>
            </a:extLst>
          </p:cNvPr>
          <p:cNvSpPr>
            <a:spLocks noGrp="1"/>
          </p:cNvSpPr>
          <p:nvPr>
            <p:ph type="title"/>
          </p:nvPr>
        </p:nvSpPr>
        <p:spPr>
          <a:xfrm>
            <a:off x="482760" y="254880"/>
            <a:ext cx="12534120" cy="1353600"/>
          </a:xfrm>
          <a:prstGeom prst="rect">
            <a:avLst/>
          </a:prstGeom>
          <a:noFill/>
          <a:ln w="0">
            <a:noFill/>
          </a:ln>
        </p:spPr>
        <p:txBody>
          <a:bodyPr anchor="ctr">
            <a:noAutofit/>
          </a:bodyPr>
          <a:lstStyle/>
          <a:p>
            <a:pPr>
              <a:lnSpc>
                <a:spcPct val="90000"/>
              </a:lnSpc>
              <a:buNone/>
            </a:pPr>
            <a:r>
              <a:rPr lang="es-ES" sz="4400" b="1" strike="noStrike" spc="-1" dirty="0">
                <a:solidFill>
                  <a:srgbClr val="000000"/>
                </a:solidFill>
                <a:latin typeface="Noto Sans"/>
                <a:ea typeface="Noto Sans"/>
              </a:rPr>
              <a:t>Texto – Transformaciones</a:t>
            </a:r>
            <a:endParaRPr lang="es-ES" sz="4400" b="0" strike="noStrike" spc="-1" dirty="0">
              <a:solidFill>
                <a:srgbClr val="000000"/>
              </a:solidFill>
              <a:latin typeface="Calibri"/>
            </a:endParaRPr>
          </a:p>
        </p:txBody>
      </p:sp>
      <p:sp>
        <p:nvSpPr>
          <p:cNvPr id="93" name="CuadroTexto 1">
            <a:extLst>
              <a:ext uri="{FF2B5EF4-FFF2-40B4-BE49-F238E27FC236}">
                <a16:creationId xmlns:a16="http://schemas.microsoft.com/office/drawing/2014/main" id="{1299139A-D3E5-477D-8B29-5B8C7D69E66B}"/>
              </a:ext>
            </a:extLst>
          </p:cNvPr>
          <p:cNvSpPr/>
          <p:nvPr/>
        </p:nvSpPr>
        <p:spPr>
          <a:xfrm>
            <a:off x="482760" y="1282680"/>
            <a:ext cx="12473640" cy="4892193"/>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457200" indent="-457200">
              <a:lnSpc>
                <a:spcPct val="100000"/>
              </a:lnSpc>
              <a:spcBef>
                <a:spcPts val="601"/>
              </a:spcBef>
              <a:spcAft>
                <a:spcPts val="601"/>
              </a:spcAft>
              <a:buFont typeface="Arial" panose="020B0604020202020204" pitchFamily="34" charset="0"/>
              <a:buChar char="•"/>
            </a:pPr>
            <a:r>
              <a:rPr lang="es-ES" sz="2800" spc="-1" dirty="0" err="1">
                <a:solidFill>
                  <a:srgbClr val="000000"/>
                </a:solidFill>
                <a:latin typeface="Noto Sans"/>
                <a:ea typeface="Noto Sans"/>
              </a:rPr>
              <a:t>text-transform</a:t>
            </a:r>
            <a:r>
              <a:rPr lang="es-ES" sz="2800" spc="-1" dirty="0">
                <a:solidFill>
                  <a:srgbClr val="000000"/>
                </a:solidFill>
                <a:latin typeface="Noto Sans"/>
                <a:ea typeface="Noto Sans"/>
              </a:rPr>
              <a:t>: Transforma el texto. Puede ser:</a:t>
            </a:r>
          </a:p>
          <a:p>
            <a:pPr marL="914400" lvl="1" indent="-457200">
              <a:spcBef>
                <a:spcPts val="601"/>
              </a:spcBef>
              <a:spcAft>
                <a:spcPts val="601"/>
              </a:spcAft>
              <a:buFont typeface="Arial" panose="020B0604020202020204" pitchFamily="34" charset="0"/>
              <a:buChar char="•"/>
            </a:pPr>
            <a:r>
              <a:rPr lang="es-ES" sz="2800" spc="-1" dirty="0" err="1">
                <a:solidFill>
                  <a:srgbClr val="000000"/>
                </a:solidFill>
                <a:latin typeface="Noto Sans"/>
                <a:ea typeface="Noto Sans"/>
              </a:rPr>
              <a:t>capitalize</a:t>
            </a:r>
            <a:r>
              <a:rPr lang="es-ES" sz="2800" spc="-1" dirty="0">
                <a:solidFill>
                  <a:srgbClr val="000000"/>
                </a:solidFill>
                <a:latin typeface="Noto Sans"/>
                <a:ea typeface="Noto Sans"/>
              </a:rPr>
              <a:t>: A mayúsculas la primera letra de cada palabra.</a:t>
            </a:r>
          </a:p>
          <a:p>
            <a:pPr marL="914400" lvl="1" indent="-457200">
              <a:spcBef>
                <a:spcPts val="601"/>
              </a:spcBef>
              <a:spcAft>
                <a:spcPts val="601"/>
              </a:spcAft>
              <a:buFont typeface="Arial" panose="020B0604020202020204" pitchFamily="34" charset="0"/>
              <a:buChar char="•"/>
            </a:pPr>
            <a:r>
              <a:rPr lang="es-ES" sz="2800" spc="-1" dirty="0" err="1">
                <a:solidFill>
                  <a:srgbClr val="000000"/>
                </a:solidFill>
                <a:latin typeface="Noto Sans"/>
                <a:ea typeface="Noto Sans"/>
              </a:rPr>
              <a:t>uppercase</a:t>
            </a:r>
            <a:r>
              <a:rPr lang="es-ES" sz="2800" spc="-1" dirty="0">
                <a:solidFill>
                  <a:srgbClr val="000000"/>
                </a:solidFill>
                <a:latin typeface="Noto Sans"/>
                <a:ea typeface="Noto Sans"/>
              </a:rPr>
              <a:t>: A mayúsculas todas las letras.</a:t>
            </a:r>
          </a:p>
          <a:p>
            <a:pPr marL="914400" lvl="1" indent="-457200">
              <a:spcBef>
                <a:spcPts val="601"/>
              </a:spcBef>
              <a:spcAft>
                <a:spcPts val="601"/>
              </a:spcAft>
              <a:buFont typeface="Arial" panose="020B0604020202020204" pitchFamily="34" charset="0"/>
              <a:buChar char="•"/>
            </a:pPr>
            <a:r>
              <a:rPr lang="es-ES" sz="2800" spc="-1" dirty="0" err="1">
                <a:solidFill>
                  <a:srgbClr val="000000"/>
                </a:solidFill>
                <a:latin typeface="Noto Sans"/>
                <a:ea typeface="Noto Sans"/>
              </a:rPr>
              <a:t>lowercase</a:t>
            </a:r>
            <a:r>
              <a:rPr lang="es-ES" sz="2800" spc="-1" dirty="0">
                <a:solidFill>
                  <a:srgbClr val="000000"/>
                </a:solidFill>
                <a:latin typeface="Noto Sans"/>
                <a:ea typeface="Noto Sans"/>
              </a:rPr>
              <a:t>: A minúsculas todas las letras.</a:t>
            </a:r>
          </a:p>
          <a:p>
            <a:pPr marL="914400" lvl="1" indent="-457200">
              <a:spcBef>
                <a:spcPts val="601"/>
              </a:spcBef>
              <a:spcAft>
                <a:spcPts val="601"/>
              </a:spcAft>
              <a:buFont typeface="Arial" panose="020B0604020202020204" pitchFamily="34" charset="0"/>
              <a:buChar char="•"/>
            </a:pPr>
            <a:endParaRPr lang="es-ES" sz="2800" spc="-1" dirty="0">
              <a:solidFill>
                <a:srgbClr val="000000"/>
              </a:solidFill>
              <a:latin typeface="Noto Sans"/>
              <a:ea typeface="Noto Sans"/>
            </a:endParaRPr>
          </a:p>
          <a:p>
            <a:pPr>
              <a:spcBef>
                <a:spcPts val="601"/>
              </a:spcBef>
              <a:spcAft>
                <a:spcPts val="601"/>
              </a:spcAft>
            </a:pPr>
            <a:r>
              <a:rPr lang="es-ES" sz="2800" spc="-1" dirty="0">
                <a:solidFill>
                  <a:srgbClr val="000000"/>
                </a:solidFill>
                <a:latin typeface="Noto Sans"/>
                <a:ea typeface="Noto Sans"/>
              </a:rPr>
              <a:t>Hay que tener en cuenta que CSS sólo cambia la apariencia del texto. </a:t>
            </a:r>
          </a:p>
          <a:p>
            <a:pPr>
              <a:spcBef>
                <a:spcPts val="601"/>
              </a:spcBef>
              <a:spcAft>
                <a:spcPts val="601"/>
              </a:spcAft>
            </a:pPr>
            <a:r>
              <a:rPr lang="es-ES" sz="2800" spc="-1" dirty="0">
                <a:solidFill>
                  <a:srgbClr val="000000"/>
                </a:solidFill>
                <a:latin typeface="Noto Sans"/>
                <a:ea typeface="Noto Sans"/>
              </a:rPr>
              <a:t>Si copiamos un texto que está marcado con, por ejemplo, </a:t>
            </a:r>
            <a:r>
              <a:rPr lang="es-ES" sz="2800" spc="-1" dirty="0" err="1">
                <a:solidFill>
                  <a:srgbClr val="000000"/>
                </a:solidFill>
                <a:latin typeface="Noto Sans"/>
                <a:ea typeface="Noto Sans"/>
              </a:rPr>
              <a:t>uppercase</a:t>
            </a:r>
            <a:r>
              <a:rPr lang="es-ES" sz="2800" spc="-1" dirty="0">
                <a:solidFill>
                  <a:srgbClr val="000000"/>
                </a:solidFill>
                <a:latin typeface="Noto Sans"/>
                <a:ea typeface="Noto Sans"/>
              </a:rPr>
              <a:t>, lo copiaremos con su forma original, si era mezcla de mayúsculas y minúsculas lo seguirá siendo.</a:t>
            </a:r>
          </a:p>
        </p:txBody>
      </p:sp>
    </p:spTree>
    <p:extLst>
      <p:ext uri="{BB962C8B-B14F-4D97-AF65-F5344CB8AC3E}">
        <p14:creationId xmlns:p14="http://schemas.microsoft.com/office/powerpoint/2010/main" val="4504542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PlaceHolder 1"/>
          <p:cNvSpPr>
            <a:spLocks noGrp="1"/>
          </p:cNvSpPr>
          <p:nvPr>
            <p:ph type="title"/>
          </p:nvPr>
        </p:nvSpPr>
        <p:spPr>
          <a:xfrm>
            <a:off x="482760" y="254880"/>
            <a:ext cx="12534120" cy="1353600"/>
          </a:xfrm>
          <a:prstGeom prst="rect">
            <a:avLst/>
          </a:prstGeom>
          <a:noFill/>
          <a:ln w="0">
            <a:noFill/>
          </a:ln>
        </p:spPr>
        <p:txBody>
          <a:bodyPr anchor="ctr">
            <a:noAutofit/>
          </a:bodyPr>
          <a:lstStyle/>
          <a:p>
            <a:pPr>
              <a:lnSpc>
                <a:spcPct val="90000"/>
              </a:lnSpc>
              <a:buNone/>
            </a:pPr>
            <a:r>
              <a:rPr lang="es-ES" sz="4400" b="1" strike="noStrike" spc="-1" dirty="0">
                <a:solidFill>
                  <a:srgbClr val="000000"/>
                </a:solidFill>
                <a:latin typeface="Noto Sans"/>
                <a:ea typeface="Noto Sans"/>
              </a:rPr>
              <a:t>Tipografía – Serif vs Sans-</a:t>
            </a:r>
            <a:r>
              <a:rPr lang="es-ES" sz="4400" b="1" strike="noStrike" spc="-1" dirty="0" err="1">
                <a:solidFill>
                  <a:srgbClr val="000000"/>
                </a:solidFill>
                <a:latin typeface="Noto Sans"/>
                <a:ea typeface="Noto Sans"/>
              </a:rPr>
              <a:t>serif</a:t>
            </a:r>
            <a:endParaRPr lang="es-ES" sz="4400" b="0" strike="noStrike" spc="-1" dirty="0">
              <a:solidFill>
                <a:srgbClr val="000000"/>
              </a:solidFill>
              <a:latin typeface="Calibri"/>
            </a:endParaRPr>
          </a:p>
        </p:txBody>
      </p:sp>
      <p:sp>
        <p:nvSpPr>
          <p:cNvPr id="93" name="CuadroTexto 1"/>
          <p:cNvSpPr/>
          <p:nvPr/>
        </p:nvSpPr>
        <p:spPr>
          <a:xfrm>
            <a:off x="482760" y="1282680"/>
            <a:ext cx="12473640" cy="590785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spcBef>
                <a:spcPts val="601"/>
              </a:spcBef>
              <a:spcAft>
                <a:spcPts val="601"/>
              </a:spcAft>
              <a:buNone/>
            </a:pPr>
            <a:r>
              <a:rPr lang="es-ES" sz="2800" spc="-1" dirty="0">
                <a:solidFill>
                  <a:srgbClr val="000000"/>
                </a:solidFill>
                <a:latin typeface="Noto Sans"/>
                <a:ea typeface="Noto Sans"/>
              </a:rPr>
              <a:t>En términos generales, hay dos tipos de tipografías:</a:t>
            </a:r>
          </a:p>
          <a:p>
            <a:pPr marL="457200" indent="-457200">
              <a:lnSpc>
                <a:spcPct val="100000"/>
              </a:lnSpc>
              <a:spcBef>
                <a:spcPts val="601"/>
              </a:spcBef>
              <a:spcAft>
                <a:spcPts val="601"/>
              </a:spcAft>
              <a:buFont typeface="Arial" panose="020B0604020202020204" pitchFamily="34" charset="0"/>
              <a:buChar char="•"/>
            </a:pPr>
            <a:r>
              <a:rPr lang="es-ES" sz="2800" spc="-1" dirty="0">
                <a:solidFill>
                  <a:srgbClr val="000000"/>
                </a:solidFill>
                <a:latin typeface="Noto Sans"/>
                <a:ea typeface="Noto Sans"/>
              </a:rPr>
              <a:t>Serif, con </a:t>
            </a:r>
            <a:r>
              <a:rPr lang="es-ES" sz="2800" spc="-1" dirty="0" err="1">
                <a:solidFill>
                  <a:srgbClr val="000000"/>
                </a:solidFill>
                <a:latin typeface="Noto Sans"/>
                <a:ea typeface="Noto Sans"/>
              </a:rPr>
              <a:t>serifas</a:t>
            </a:r>
            <a:r>
              <a:rPr lang="es-ES" sz="2800" spc="-1" dirty="0">
                <a:solidFill>
                  <a:srgbClr val="000000"/>
                </a:solidFill>
                <a:latin typeface="Noto Sans"/>
                <a:ea typeface="Noto Sans"/>
              </a:rPr>
              <a:t>: con "rabitos" o terminaciones al final de los trazos de la fuente.</a:t>
            </a:r>
          </a:p>
          <a:p>
            <a:pPr marL="457200" indent="-457200">
              <a:lnSpc>
                <a:spcPct val="100000"/>
              </a:lnSpc>
              <a:spcBef>
                <a:spcPts val="601"/>
              </a:spcBef>
              <a:spcAft>
                <a:spcPts val="601"/>
              </a:spcAft>
              <a:buFont typeface="Arial" panose="020B0604020202020204" pitchFamily="34" charset="0"/>
              <a:buChar char="•"/>
            </a:pPr>
            <a:r>
              <a:rPr lang="es-ES" sz="2800" spc="-1" dirty="0">
                <a:solidFill>
                  <a:srgbClr val="000000"/>
                </a:solidFill>
                <a:latin typeface="Noto Sans"/>
                <a:ea typeface="Noto Sans"/>
              </a:rPr>
              <a:t>Sans </a:t>
            </a:r>
            <a:r>
              <a:rPr lang="es-ES" sz="2800" spc="-1" dirty="0" err="1">
                <a:solidFill>
                  <a:srgbClr val="000000"/>
                </a:solidFill>
                <a:latin typeface="Noto Sans"/>
                <a:ea typeface="Noto Sans"/>
              </a:rPr>
              <a:t>serif</a:t>
            </a:r>
            <a:r>
              <a:rPr lang="es-ES" sz="2800" spc="-1" dirty="0">
                <a:solidFill>
                  <a:srgbClr val="000000"/>
                </a:solidFill>
                <a:latin typeface="Noto Sans"/>
                <a:ea typeface="Noto Sans"/>
              </a:rPr>
              <a:t>, sin </a:t>
            </a:r>
            <a:r>
              <a:rPr lang="es-ES" sz="2800" spc="-1" dirty="0" err="1">
                <a:solidFill>
                  <a:srgbClr val="000000"/>
                </a:solidFill>
                <a:latin typeface="Noto Sans"/>
                <a:ea typeface="Noto Sans"/>
              </a:rPr>
              <a:t>serifas</a:t>
            </a:r>
            <a:r>
              <a:rPr lang="es-ES" sz="2800" spc="-1" dirty="0">
                <a:solidFill>
                  <a:srgbClr val="000000"/>
                </a:solidFill>
                <a:latin typeface="Noto Sans"/>
                <a:ea typeface="Noto Sans"/>
              </a:rPr>
              <a:t>, paloseco: sin terminaciones en los trazos.</a:t>
            </a:r>
          </a:p>
          <a:p>
            <a:pPr marL="457200" indent="-457200">
              <a:lnSpc>
                <a:spcPct val="100000"/>
              </a:lnSpc>
              <a:spcBef>
                <a:spcPts val="601"/>
              </a:spcBef>
              <a:spcAft>
                <a:spcPts val="601"/>
              </a:spcAft>
              <a:buFont typeface="Arial" panose="020B0604020202020204" pitchFamily="34" charset="0"/>
              <a:buChar char="•"/>
            </a:pPr>
            <a:endParaRPr lang="es-ES" sz="2800" spc="-1" dirty="0">
              <a:solidFill>
                <a:srgbClr val="000000"/>
              </a:solidFill>
              <a:latin typeface="Noto Sans"/>
              <a:ea typeface="Noto Sans"/>
            </a:endParaRPr>
          </a:p>
          <a:p>
            <a:pPr>
              <a:lnSpc>
                <a:spcPct val="100000"/>
              </a:lnSpc>
              <a:spcBef>
                <a:spcPts val="601"/>
              </a:spcBef>
              <a:spcAft>
                <a:spcPts val="601"/>
              </a:spcAft>
            </a:pPr>
            <a:endParaRPr lang="es-ES" sz="2800" spc="-1" dirty="0">
              <a:solidFill>
                <a:srgbClr val="000000"/>
              </a:solidFill>
              <a:latin typeface="Noto Sans"/>
              <a:ea typeface="Noto Sans"/>
            </a:endParaRPr>
          </a:p>
          <a:p>
            <a:pPr>
              <a:lnSpc>
                <a:spcPct val="100000"/>
              </a:lnSpc>
              <a:spcBef>
                <a:spcPts val="601"/>
              </a:spcBef>
              <a:spcAft>
                <a:spcPts val="601"/>
              </a:spcAft>
            </a:pPr>
            <a:endParaRPr lang="es-ES" sz="2800" spc="-1" dirty="0">
              <a:solidFill>
                <a:srgbClr val="000000"/>
              </a:solidFill>
              <a:latin typeface="Noto Sans"/>
              <a:ea typeface="Noto Sans"/>
            </a:endParaRPr>
          </a:p>
          <a:p>
            <a:pPr>
              <a:lnSpc>
                <a:spcPct val="100000"/>
              </a:lnSpc>
              <a:spcBef>
                <a:spcPts val="601"/>
              </a:spcBef>
              <a:spcAft>
                <a:spcPts val="601"/>
              </a:spcAft>
            </a:pPr>
            <a:r>
              <a:rPr lang="es-ES" sz="2800" spc="-1" dirty="0">
                <a:solidFill>
                  <a:srgbClr val="000000"/>
                </a:solidFill>
                <a:latin typeface="Noto Sans"/>
                <a:ea typeface="Noto Sans"/>
              </a:rPr>
              <a:t>Habitualmente, encontramos las fuentes </a:t>
            </a:r>
            <a:r>
              <a:rPr lang="es-ES" sz="2800" spc="-1" dirty="0" err="1">
                <a:solidFill>
                  <a:srgbClr val="000000"/>
                </a:solidFill>
                <a:latin typeface="Noto Sans"/>
                <a:ea typeface="Noto Sans"/>
              </a:rPr>
              <a:t>serif</a:t>
            </a:r>
            <a:r>
              <a:rPr lang="es-ES" sz="2800" spc="-1" dirty="0">
                <a:solidFill>
                  <a:srgbClr val="000000"/>
                </a:solidFill>
                <a:latin typeface="Noto Sans"/>
                <a:ea typeface="Noto Sans"/>
              </a:rPr>
              <a:t> en medios impresos. Se supone que mejoran la legibilidad. </a:t>
            </a:r>
          </a:p>
          <a:p>
            <a:pPr>
              <a:lnSpc>
                <a:spcPct val="100000"/>
              </a:lnSpc>
              <a:spcBef>
                <a:spcPts val="601"/>
              </a:spcBef>
              <a:spcAft>
                <a:spcPts val="601"/>
              </a:spcAft>
            </a:pPr>
            <a:r>
              <a:rPr lang="es-ES" sz="2800" spc="-1" dirty="0">
                <a:solidFill>
                  <a:srgbClr val="000000"/>
                </a:solidFill>
                <a:latin typeface="Noto Sans"/>
                <a:ea typeface="Noto Sans"/>
              </a:rPr>
              <a:t>En medios digitales se suelen usar más las fuentes </a:t>
            </a:r>
            <a:r>
              <a:rPr lang="es-ES" sz="2800" spc="-1" dirty="0" err="1">
                <a:solidFill>
                  <a:srgbClr val="000000"/>
                </a:solidFill>
                <a:latin typeface="Noto Sans"/>
                <a:ea typeface="Noto Sans"/>
              </a:rPr>
              <a:t>sans-serif</a:t>
            </a:r>
            <a:r>
              <a:rPr lang="es-ES" sz="2800" spc="-1" dirty="0">
                <a:solidFill>
                  <a:srgbClr val="000000"/>
                </a:solidFill>
                <a:latin typeface="Noto Sans"/>
                <a:ea typeface="Noto Sans"/>
              </a:rPr>
              <a:t> porque permiten un aspecto más "limpio".</a:t>
            </a:r>
          </a:p>
        </p:txBody>
      </p:sp>
      <p:pic>
        <p:nvPicPr>
          <p:cNvPr id="5" name="Imagen 4" descr="Imagen que contiene Forma&#10;&#10;Descripción generada automáticamente">
            <a:extLst>
              <a:ext uri="{FF2B5EF4-FFF2-40B4-BE49-F238E27FC236}">
                <a16:creationId xmlns:a16="http://schemas.microsoft.com/office/drawing/2014/main" id="{891EE456-20B1-8115-7B25-CE3540A775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22899" y="3133468"/>
            <a:ext cx="5657678" cy="2263072"/>
          </a:xfrm>
          <a:prstGeom prst="rect">
            <a:avLst/>
          </a:prstGeom>
        </p:spPr>
      </p:pic>
    </p:spTree>
    <p:extLst>
      <p:ext uri="{BB962C8B-B14F-4D97-AF65-F5344CB8AC3E}">
        <p14:creationId xmlns:p14="http://schemas.microsoft.com/office/powerpoint/2010/main" val="8830553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PlaceHolder 1"/>
          <p:cNvSpPr>
            <a:spLocks noGrp="1"/>
          </p:cNvSpPr>
          <p:nvPr>
            <p:ph type="title"/>
          </p:nvPr>
        </p:nvSpPr>
        <p:spPr>
          <a:xfrm>
            <a:off x="482760" y="254880"/>
            <a:ext cx="12534120" cy="1353600"/>
          </a:xfrm>
          <a:prstGeom prst="rect">
            <a:avLst/>
          </a:prstGeom>
          <a:noFill/>
          <a:ln w="0">
            <a:noFill/>
          </a:ln>
        </p:spPr>
        <p:txBody>
          <a:bodyPr anchor="ctr">
            <a:noAutofit/>
          </a:bodyPr>
          <a:lstStyle/>
          <a:p>
            <a:pPr>
              <a:lnSpc>
                <a:spcPct val="90000"/>
              </a:lnSpc>
              <a:buNone/>
            </a:pPr>
            <a:r>
              <a:rPr lang="es-ES" sz="4400" b="1" strike="noStrike" spc="-1" dirty="0">
                <a:solidFill>
                  <a:srgbClr val="000000"/>
                </a:solidFill>
                <a:latin typeface="Noto Sans"/>
                <a:ea typeface="Noto Sans"/>
              </a:rPr>
              <a:t>Tipografía – Proporcional vs </a:t>
            </a:r>
            <a:r>
              <a:rPr lang="es-ES" sz="4400" b="1" strike="noStrike" spc="-1" dirty="0" err="1">
                <a:solidFill>
                  <a:srgbClr val="000000"/>
                </a:solidFill>
                <a:latin typeface="Noto Sans"/>
                <a:ea typeface="Noto Sans"/>
              </a:rPr>
              <a:t>monospace</a:t>
            </a:r>
            <a:endParaRPr lang="es-ES" sz="4400" b="0" strike="noStrike" spc="-1" dirty="0">
              <a:solidFill>
                <a:srgbClr val="000000"/>
              </a:solidFill>
              <a:latin typeface="Calibri"/>
            </a:endParaRPr>
          </a:p>
        </p:txBody>
      </p:sp>
      <p:sp>
        <p:nvSpPr>
          <p:cNvPr id="93" name="CuadroTexto 1"/>
          <p:cNvSpPr/>
          <p:nvPr/>
        </p:nvSpPr>
        <p:spPr>
          <a:xfrm>
            <a:off x="482760" y="1282680"/>
            <a:ext cx="12473640" cy="5015304"/>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spcBef>
                <a:spcPts val="601"/>
              </a:spcBef>
              <a:spcAft>
                <a:spcPts val="601"/>
              </a:spcAft>
              <a:buNone/>
            </a:pPr>
            <a:r>
              <a:rPr lang="es-ES" sz="2800" spc="-1" dirty="0">
                <a:solidFill>
                  <a:srgbClr val="000000"/>
                </a:solidFill>
                <a:latin typeface="Noto Sans"/>
                <a:ea typeface="Noto Sans"/>
              </a:rPr>
              <a:t>En cuanto a cómo se distribuyen los caracteres tememos:</a:t>
            </a:r>
          </a:p>
          <a:p>
            <a:pPr marL="457200" indent="-457200">
              <a:lnSpc>
                <a:spcPct val="100000"/>
              </a:lnSpc>
              <a:spcBef>
                <a:spcPts val="601"/>
              </a:spcBef>
              <a:spcAft>
                <a:spcPts val="601"/>
              </a:spcAft>
              <a:buFont typeface="Arial" panose="020B0604020202020204" pitchFamily="34" charset="0"/>
              <a:buChar char="•"/>
            </a:pPr>
            <a:r>
              <a:rPr lang="es-ES" sz="2800" spc="-1" dirty="0" err="1">
                <a:solidFill>
                  <a:srgbClr val="000000"/>
                </a:solidFill>
                <a:latin typeface="Noto Sans"/>
                <a:ea typeface="Noto Sans"/>
              </a:rPr>
              <a:t>Monospace</a:t>
            </a:r>
            <a:r>
              <a:rPr lang="es-ES" sz="2800" spc="-1" dirty="0">
                <a:solidFill>
                  <a:srgbClr val="000000"/>
                </a:solidFill>
                <a:latin typeface="Noto Sans"/>
                <a:ea typeface="Noto Sans"/>
              </a:rPr>
              <a:t>: Todos los caracteres ocupan el mismo espacio.</a:t>
            </a:r>
          </a:p>
          <a:p>
            <a:pPr marL="457200" indent="-457200">
              <a:lnSpc>
                <a:spcPct val="100000"/>
              </a:lnSpc>
              <a:spcBef>
                <a:spcPts val="601"/>
              </a:spcBef>
              <a:spcAft>
                <a:spcPts val="601"/>
              </a:spcAft>
              <a:buFont typeface="Arial" panose="020B0604020202020204" pitchFamily="34" charset="0"/>
              <a:buChar char="•"/>
            </a:pPr>
            <a:r>
              <a:rPr lang="es-ES" sz="2800" spc="-1" dirty="0">
                <a:solidFill>
                  <a:srgbClr val="000000"/>
                </a:solidFill>
                <a:latin typeface="Noto Sans"/>
                <a:ea typeface="Noto Sans"/>
              </a:rPr>
              <a:t>Proporcional: Cada carácter ocupa sólo lo necesario. Caracteres como el 1 o la l minúscula ocupan menos que la M mayúscula.</a:t>
            </a:r>
          </a:p>
          <a:p>
            <a:pPr>
              <a:lnSpc>
                <a:spcPct val="100000"/>
              </a:lnSpc>
              <a:spcBef>
                <a:spcPts val="601"/>
              </a:spcBef>
              <a:spcAft>
                <a:spcPts val="601"/>
              </a:spcAft>
            </a:pPr>
            <a:r>
              <a:rPr lang="es-ES" sz="2800" spc="-1" dirty="0">
                <a:solidFill>
                  <a:srgbClr val="000000"/>
                </a:solidFill>
                <a:latin typeface="Noto Sans"/>
                <a:ea typeface="Noto Sans"/>
              </a:rPr>
              <a:t>Las fuentes </a:t>
            </a:r>
            <a:r>
              <a:rPr lang="es-ES" sz="2800" spc="-1" dirty="0" err="1">
                <a:solidFill>
                  <a:srgbClr val="000000"/>
                </a:solidFill>
                <a:latin typeface="Noto Sans"/>
                <a:ea typeface="Noto Sans"/>
              </a:rPr>
              <a:t>monospace</a:t>
            </a:r>
            <a:r>
              <a:rPr lang="es-ES" sz="2800" spc="-1" dirty="0">
                <a:solidFill>
                  <a:srgbClr val="000000"/>
                </a:solidFill>
                <a:latin typeface="Noto Sans"/>
                <a:ea typeface="Noto Sans"/>
              </a:rPr>
              <a:t> son buenas para </a:t>
            </a:r>
            <a:br>
              <a:rPr lang="es-ES" sz="2800" spc="-1" dirty="0">
                <a:solidFill>
                  <a:srgbClr val="000000"/>
                </a:solidFill>
                <a:latin typeface="Noto Sans"/>
                <a:ea typeface="Noto Sans"/>
              </a:rPr>
            </a:br>
            <a:r>
              <a:rPr lang="es-ES" sz="2800" spc="-1" dirty="0">
                <a:solidFill>
                  <a:srgbClr val="000000"/>
                </a:solidFill>
                <a:latin typeface="Noto Sans"/>
                <a:ea typeface="Noto Sans"/>
              </a:rPr>
              <a:t>mostrar datos tabulares en texto. </a:t>
            </a:r>
          </a:p>
          <a:p>
            <a:pPr>
              <a:lnSpc>
                <a:spcPct val="100000"/>
              </a:lnSpc>
              <a:spcBef>
                <a:spcPts val="601"/>
              </a:spcBef>
              <a:spcAft>
                <a:spcPts val="601"/>
              </a:spcAft>
            </a:pPr>
            <a:r>
              <a:rPr lang="es-ES" sz="2800" spc="-1" dirty="0">
                <a:solidFill>
                  <a:srgbClr val="000000"/>
                </a:solidFill>
                <a:latin typeface="Noto Sans"/>
                <a:ea typeface="Noto Sans"/>
              </a:rPr>
              <a:t>También es muy habitual que las fuentes </a:t>
            </a:r>
            <a:br>
              <a:rPr lang="es-ES" sz="2800" spc="-1" dirty="0">
                <a:solidFill>
                  <a:srgbClr val="000000"/>
                </a:solidFill>
                <a:latin typeface="Noto Sans"/>
                <a:ea typeface="Noto Sans"/>
              </a:rPr>
            </a:br>
            <a:r>
              <a:rPr lang="es-ES" sz="2800" spc="-1" dirty="0">
                <a:solidFill>
                  <a:srgbClr val="000000"/>
                </a:solidFill>
                <a:latin typeface="Noto Sans"/>
                <a:ea typeface="Noto Sans"/>
              </a:rPr>
              <a:t>que se usan en los entornos de desarrollo </a:t>
            </a:r>
            <a:br>
              <a:rPr lang="es-ES" sz="2800" spc="-1" dirty="0">
                <a:solidFill>
                  <a:srgbClr val="000000"/>
                </a:solidFill>
                <a:latin typeface="Noto Sans"/>
                <a:ea typeface="Noto Sans"/>
              </a:rPr>
            </a:br>
            <a:r>
              <a:rPr lang="es-ES" sz="2800" spc="-1" dirty="0">
                <a:solidFill>
                  <a:srgbClr val="000000"/>
                </a:solidFill>
                <a:latin typeface="Noto Sans"/>
                <a:ea typeface="Noto Sans"/>
              </a:rPr>
              <a:t>sean </a:t>
            </a:r>
            <a:r>
              <a:rPr lang="es-ES" sz="2800" spc="-1" dirty="0" err="1">
                <a:solidFill>
                  <a:srgbClr val="000000"/>
                </a:solidFill>
                <a:latin typeface="Noto Sans"/>
                <a:ea typeface="Noto Sans"/>
              </a:rPr>
              <a:t>monospace</a:t>
            </a:r>
            <a:r>
              <a:rPr lang="es-ES" sz="2800" spc="-1" dirty="0">
                <a:solidFill>
                  <a:srgbClr val="000000"/>
                </a:solidFill>
                <a:latin typeface="Noto Sans"/>
                <a:ea typeface="Noto Sans"/>
              </a:rPr>
              <a:t>. Hace el código más fácil </a:t>
            </a:r>
            <a:br>
              <a:rPr lang="es-ES" sz="2800" spc="-1" dirty="0">
                <a:solidFill>
                  <a:srgbClr val="000000"/>
                </a:solidFill>
                <a:latin typeface="Noto Sans"/>
                <a:ea typeface="Noto Sans"/>
              </a:rPr>
            </a:br>
            <a:r>
              <a:rPr lang="es-ES" sz="2800" spc="-1" dirty="0">
                <a:solidFill>
                  <a:srgbClr val="000000"/>
                </a:solidFill>
                <a:latin typeface="Noto Sans"/>
                <a:ea typeface="Noto Sans"/>
              </a:rPr>
              <a:t>de leer y de alinear.</a:t>
            </a:r>
          </a:p>
        </p:txBody>
      </p:sp>
      <p:pic>
        <p:nvPicPr>
          <p:cNvPr id="3" name="Imagen 2" descr="Texto&#10;&#10;Descripción generada automáticamente">
            <a:extLst>
              <a:ext uri="{FF2B5EF4-FFF2-40B4-BE49-F238E27FC236}">
                <a16:creationId xmlns:a16="http://schemas.microsoft.com/office/drawing/2014/main" id="{7DB03140-0E96-DB79-210D-EA7870F8F2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74736" y="4023997"/>
            <a:ext cx="4617072" cy="2426168"/>
          </a:xfrm>
          <a:prstGeom prst="rect">
            <a:avLst/>
          </a:prstGeom>
        </p:spPr>
      </p:pic>
    </p:spTree>
    <p:extLst>
      <p:ext uri="{BB962C8B-B14F-4D97-AF65-F5344CB8AC3E}">
        <p14:creationId xmlns:p14="http://schemas.microsoft.com/office/powerpoint/2010/main" val="20557761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PlaceHolder 1"/>
          <p:cNvSpPr>
            <a:spLocks noGrp="1"/>
          </p:cNvSpPr>
          <p:nvPr>
            <p:ph type="title"/>
          </p:nvPr>
        </p:nvSpPr>
        <p:spPr>
          <a:xfrm>
            <a:off x="482760" y="254880"/>
            <a:ext cx="12534120" cy="1353600"/>
          </a:xfrm>
          <a:prstGeom prst="rect">
            <a:avLst/>
          </a:prstGeom>
          <a:noFill/>
          <a:ln w="0">
            <a:noFill/>
          </a:ln>
        </p:spPr>
        <p:txBody>
          <a:bodyPr anchor="ctr">
            <a:noAutofit/>
          </a:bodyPr>
          <a:lstStyle/>
          <a:p>
            <a:pPr>
              <a:lnSpc>
                <a:spcPct val="90000"/>
              </a:lnSpc>
              <a:buNone/>
            </a:pPr>
            <a:r>
              <a:rPr lang="es-ES" sz="4400" b="1" strike="noStrike" spc="-1" dirty="0">
                <a:solidFill>
                  <a:srgbClr val="000000"/>
                </a:solidFill>
                <a:latin typeface="Noto Sans"/>
                <a:ea typeface="Noto Sans"/>
              </a:rPr>
              <a:t>Tipografía – Peso</a:t>
            </a:r>
            <a:endParaRPr lang="es-ES" sz="4400" b="0" strike="noStrike" spc="-1" dirty="0">
              <a:solidFill>
                <a:srgbClr val="000000"/>
              </a:solidFill>
              <a:latin typeface="Calibri"/>
            </a:endParaRPr>
          </a:p>
        </p:txBody>
      </p:sp>
      <p:sp>
        <p:nvSpPr>
          <p:cNvPr id="93" name="CuadroTexto 1"/>
          <p:cNvSpPr/>
          <p:nvPr/>
        </p:nvSpPr>
        <p:spPr>
          <a:xfrm>
            <a:off x="482760" y="1282680"/>
            <a:ext cx="12473640" cy="4892193"/>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spcBef>
                <a:spcPts val="601"/>
              </a:spcBef>
              <a:spcAft>
                <a:spcPts val="601"/>
              </a:spcAft>
              <a:buNone/>
            </a:pPr>
            <a:r>
              <a:rPr lang="es-ES" sz="2800" spc="-1" dirty="0">
                <a:solidFill>
                  <a:srgbClr val="000000"/>
                </a:solidFill>
                <a:latin typeface="Noto Sans"/>
                <a:ea typeface="Noto Sans"/>
              </a:rPr>
              <a:t>El peso de una tipografía es su grosor. </a:t>
            </a:r>
          </a:p>
          <a:p>
            <a:pPr>
              <a:lnSpc>
                <a:spcPct val="100000"/>
              </a:lnSpc>
              <a:spcBef>
                <a:spcPts val="601"/>
              </a:spcBef>
              <a:spcAft>
                <a:spcPts val="601"/>
              </a:spcAft>
              <a:buNone/>
            </a:pPr>
            <a:r>
              <a:rPr lang="es-ES" sz="2800" spc="-1" dirty="0">
                <a:solidFill>
                  <a:srgbClr val="000000"/>
                </a:solidFill>
                <a:latin typeface="Noto Sans"/>
                <a:ea typeface="Noto Sans"/>
              </a:rPr>
              <a:t>El peso se expresa con un número que va, por lo general, de 100 a 900.</a:t>
            </a:r>
          </a:p>
          <a:p>
            <a:pPr>
              <a:lnSpc>
                <a:spcPct val="100000"/>
              </a:lnSpc>
              <a:spcBef>
                <a:spcPts val="601"/>
              </a:spcBef>
              <a:spcAft>
                <a:spcPts val="601"/>
              </a:spcAft>
              <a:buNone/>
            </a:pPr>
            <a:r>
              <a:rPr lang="es-ES" sz="2800" spc="-1" dirty="0">
                <a:solidFill>
                  <a:srgbClr val="000000"/>
                </a:solidFill>
                <a:latin typeface="Noto Sans"/>
                <a:ea typeface="Noto Sans"/>
              </a:rPr>
              <a:t>El peso considerado "normal" es el centro de esta escala, es decir, 400.</a:t>
            </a:r>
          </a:p>
          <a:p>
            <a:pPr>
              <a:lnSpc>
                <a:spcPct val="100000"/>
              </a:lnSpc>
              <a:spcBef>
                <a:spcPts val="601"/>
              </a:spcBef>
              <a:spcAft>
                <a:spcPts val="601"/>
              </a:spcAft>
              <a:buNone/>
            </a:pPr>
            <a:r>
              <a:rPr lang="es-ES" sz="2800" spc="-1" dirty="0">
                <a:solidFill>
                  <a:srgbClr val="000000"/>
                </a:solidFill>
                <a:latin typeface="Noto Sans"/>
                <a:ea typeface="Noto Sans"/>
              </a:rPr>
              <a:t>Es importante entender que:</a:t>
            </a:r>
          </a:p>
          <a:p>
            <a:pPr marL="457200" indent="-457200">
              <a:lnSpc>
                <a:spcPct val="100000"/>
              </a:lnSpc>
              <a:spcBef>
                <a:spcPts val="601"/>
              </a:spcBef>
              <a:spcAft>
                <a:spcPts val="601"/>
              </a:spcAft>
              <a:buFont typeface="Arial" panose="020B0604020202020204" pitchFamily="34" charset="0"/>
              <a:buChar char="•"/>
            </a:pPr>
            <a:r>
              <a:rPr lang="es-ES" sz="2800" spc="-1" dirty="0">
                <a:solidFill>
                  <a:srgbClr val="000000"/>
                </a:solidFill>
                <a:latin typeface="Noto Sans"/>
                <a:ea typeface="Noto Sans"/>
              </a:rPr>
              <a:t>No todas las tipografías disponen de todos los pesos.</a:t>
            </a:r>
          </a:p>
          <a:p>
            <a:pPr marL="457200" indent="-457200">
              <a:lnSpc>
                <a:spcPct val="100000"/>
              </a:lnSpc>
              <a:spcBef>
                <a:spcPts val="601"/>
              </a:spcBef>
              <a:spcAft>
                <a:spcPts val="601"/>
              </a:spcAft>
              <a:buFont typeface="Arial" panose="020B0604020202020204" pitchFamily="34" charset="0"/>
              <a:buChar char="•"/>
            </a:pPr>
            <a:r>
              <a:rPr lang="es-ES" sz="2800" spc="-1" dirty="0">
                <a:solidFill>
                  <a:srgbClr val="000000"/>
                </a:solidFill>
                <a:latin typeface="Noto Sans"/>
                <a:ea typeface="Noto Sans"/>
              </a:rPr>
              <a:t>En algunos casos, para usar un peso específico necesitaremos usar una versión específica de una fuente.</a:t>
            </a:r>
          </a:p>
          <a:p>
            <a:pPr marL="457200" indent="-457200">
              <a:lnSpc>
                <a:spcPct val="100000"/>
              </a:lnSpc>
              <a:spcBef>
                <a:spcPts val="601"/>
              </a:spcBef>
              <a:spcAft>
                <a:spcPts val="601"/>
              </a:spcAft>
              <a:buFont typeface="Arial" panose="020B0604020202020204" pitchFamily="34" charset="0"/>
              <a:buChar char="•"/>
            </a:pPr>
            <a:r>
              <a:rPr lang="es-ES" sz="2800" spc="-1" dirty="0">
                <a:solidFill>
                  <a:srgbClr val="000000"/>
                </a:solidFill>
                <a:latin typeface="Noto Sans"/>
                <a:ea typeface="Noto Sans"/>
              </a:rPr>
              <a:t>Hay algunos casos en que los pesos puede bajar de 100 o sobrepasar 900, pero no es lo habitual..</a:t>
            </a:r>
          </a:p>
        </p:txBody>
      </p:sp>
    </p:spTree>
    <p:extLst>
      <p:ext uri="{BB962C8B-B14F-4D97-AF65-F5344CB8AC3E}">
        <p14:creationId xmlns:p14="http://schemas.microsoft.com/office/powerpoint/2010/main" val="41006938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PlaceHolder 1"/>
          <p:cNvSpPr>
            <a:spLocks noGrp="1"/>
          </p:cNvSpPr>
          <p:nvPr>
            <p:ph type="title"/>
          </p:nvPr>
        </p:nvSpPr>
        <p:spPr>
          <a:xfrm>
            <a:off x="482760" y="254880"/>
            <a:ext cx="12534120" cy="1353600"/>
          </a:xfrm>
          <a:prstGeom prst="rect">
            <a:avLst/>
          </a:prstGeom>
          <a:noFill/>
          <a:ln w="0">
            <a:noFill/>
          </a:ln>
        </p:spPr>
        <p:txBody>
          <a:bodyPr anchor="ctr">
            <a:noAutofit/>
          </a:bodyPr>
          <a:lstStyle/>
          <a:p>
            <a:pPr>
              <a:lnSpc>
                <a:spcPct val="90000"/>
              </a:lnSpc>
              <a:buNone/>
            </a:pPr>
            <a:r>
              <a:rPr lang="es-ES" sz="4400" b="1" strike="noStrike" spc="-1" dirty="0">
                <a:solidFill>
                  <a:srgbClr val="000000"/>
                </a:solidFill>
                <a:latin typeface="Noto Sans"/>
                <a:ea typeface="Noto Sans"/>
              </a:rPr>
              <a:t>Tipografía – Interlineado e </a:t>
            </a:r>
            <a:r>
              <a:rPr lang="es-ES" sz="4400" b="1" strike="noStrike" spc="-1" dirty="0" err="1">
                <a:solidFill>
                  <a:srgbClr val="000000"/>
                </a:solidFill>
                <a:latin typeface="Noto Sans"/>
                <a:ea typeface="Noto Sans"/>
              </a:rPr>
              <a:t>interletraje</a:t>
            </a:r>
            <a:endParaRPr lang="es-ES" sz="4400" b="0" strike="noStrike" spc="-1" dirty="0">
              <a:solidFill>
                <a:srgbClr val="000000"/>
              </a:solidFill>
              <a:latin typeface="Calibri"/>
            </a:endParaRPr>
          </a:p>
        </p:txBody>
      </p:sp>
      <p:sp>
        <p:nvSpPr>
          <p:cNvPr id="93" name="CuadroTexto 1"/>
          <p:cNvSpPr/>
          <p:nvPr/>
        </p:nvSpPr>
        <p:spPr>
          <a:xfrm>
            <a:off x="482760" y="1282680"/>
            <a:ext cx="12473640" cy="313786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spcBef>
                <a:spcPts val="601"/>
              </a:spcBef>
              <a:spcAft>
                <a:spcPts val="601"/>
              </a:spcAft>
              <a:buNone/>
            </a:pPr>
            <a:r>
              <a:rPr lang="es-ES" sz="2800" spc="-1" dirty="0">
                <a:solidFill>
                  <a:srgbClr val="000000"/>
                </a:solidFill>
                <a:latin typeface="Noto Sans"/>
                <a:ea typeface="Noto Sans"/>
              </a:rPr>
              <a:t>En tipografía hay dos formas de definir el espacio entre elementos de texto:</a:t>
            </a:r>
          </a:p>
          <a:p>
            <a:pPr marL="457200" indent="-457200">
              <a:lnSpc>
                <a:spcPct val="100000"/>
              </a:lnSpc>
              <a:spcBef>
                <a:spcPts val="601"/>
              </a:spcBef>
              <a:spcAft>
                <a:spcPts val="601"/>
              </a:spcAft>
              <a:buFont typeface="Arial" panose="020B0604020202020204" pitchFamily="34" charset="0"/>
              <a:buChar char="•"/>
            </a:pPr>
            <a:r>
              <a:rPr lang="es-ES" sz="2800" spc="-1" dirty="0">
                <a:solidFill>
                  <a:srgbClr val="000000"/>
                </a:solidFill>
                <a:latin typeface="Noto Sans"/>
                <a:ea typeface="Noto Sans"/>
              </a:rPr>
              <a:t>Vertical. Interlineado. La separación entre dos líneas de texto.</a:t>
            </a:r>
          </a:p>
          <a:p>
            <a:pPr marL="457200" indent="-457200">
              <a:lnSpc>
                <a:spcPct val="100000"/>
              </a:lnSpc>
              <a:spcBef>
                <a:spcPts val="601"/>
              </a:spcBef>
              <a:spcAft>
                <a:spcPts val="601"/>
              </a:spcAft>
              <a:buFont typeface="Arial" panose="020B0604020202020204" pitchFamily="34" charset="0"/>
              <a:buChar char="•"/>
            </a:pPr>
            <a:r>
              <a:rPr lang="es-ES" sz="2800" spc="-1" dirty="0">
                <a:solidFill>
                  <a:srgbClr val="000000"/>
                </a:solidFill>
                <a:latin typeface="Noto Sans"/>
                <a:ea typeface="Noto Sans"/>
              </a:rPr>
              <a:t>Horizontal: </a:t>
            </a:r>
            <a:r>
              <a:rPr lang="es-ES" sz="2800" spc="-1" dirty="0" err="1">
                <a:solidFill>
                  <a:srgbClr val="000000"/>
                </a:solidFill>
                <a:latin typeface="Noto Sans"/>
                <a:ea typeface="Noto Sans"/>
              </a:rPr>
              <a:t>Interletraje</a:t>
            </a:r>
            <a:r>
              <a:rPr lang="es-ES" sz="2800" spc="-1" dirty="0">
                <a:solidFill>
                  <a:srgbClr val="000000"/>
                </a:solidFill>
                <a:latin typeface="Noto Sans"/>
                <a:ea typeface="Noto Sans"/>
              </a:rPr>
              <a:t>, </a:t>
            </a:r>
            <a:r>
              <a:rPr lang="es-ES" sz="2800" spc="-1" dirty="0" err="1">
                <a:solidFill>
                  <a:srgbClr val="000000"/>
                </a:solidFill>
                <a:latin typeface="Noto Sans"/>
                <a:ea typeface="Noto Sans"/>
              </a:rPr>
              <a:t>interletrado</a:t>
            </a:r>
            <a:r>
              <a:rPr lang="es-ES" sz="2800" spc="-1" dirty="0">
                <a:solidFill>
                  <a:srgbClr val="000000"/>
                </a:solidFill>
                <a:latin typeface="Noto Sans"/>
                <a:ea typeface="Noto Sans"/>
              </a:rPr>
              <a:t>, o </a:t>
            </a:r>
            <a:r>
              <a:rPr lang="es-ES" sz="2800" spc="-1" dirty="0" err="1">
                <a:solidFill>
                  <a:srgbClr val="000000"/>
                </a:solidFill>
                <a:latin typeface="Noto Sans"/>
                <a:ea typeface="Noto Sans"/>
              </a:rPr>
              <a:t>kerning</a:t>
            </a:r>
            <a:r>
              <a:rPr lang="es-ES" sz="2800" spc="-1" dirty="0">
                <a:solidFill>
                  <a:srgbClr val="000000"/>
                </a:solidFill>
                <a:latin typeface="Noto Sans"/>
                <a:ea typeface="Noto Sans"/>
              </a:rPr>
              <a:t>. La separación entre caracteres.</a:t>
            </a:r>
          </a:p>
          <a:p>
            <a:pPr>
              <a:lnSpc>
                <a:spcPct val="100000"/>
              </a:lnSpc>
              <a:spcBef>
                <a:spcPts val="601"/>
              </a:spcBef>
              <a:spcAft>
                <a:spcPts val="601"/>
              </a:spcAft>
            </a:pPr>
            <a:endParaRPr lang="es-ES" sz="2800" spc="-1" dirty="0">
              <a:solidFill>
                <a:srgbClr val="000000"/>
              </a:solidFill>
              <a:latin typeface="Noto Sans"/>
              <a:ea typeface="Noto Sans"/>
            </a:endParaRPr>
          </a:p>
        </p:txBody>
      </p:sp>
      <p:pic>
        <p:nvPicPr>
          <p:cNvPr id="3" name="Imagen 2" descr="Interfaz de usuario gráfica&#10;&#10;Descripción generada automáticamente con confianza media">
            <a:extLst>
              <a:ext uri="{FF2B5EF4-FFF2-40B4-BE49-F238E27FC236}">
                <a16:creationId xmlns:a16="http://schemas.microsoft.com/office/drawing/2014/main" id="{D2444BC7-14B0-9AA2-3B77-52AA047E07ED}"/>
              </a:ext>
            </a:extLst>
          </p:cNvPr>
          <p:cNvPicPr>
            <a:picLocks noChangeAspect="1"/>
          </p:cNvPicPr>
          <p:nvPr/>
        </p:nvPicPr>
        <p:blipFill rotWithShape="1">
          <a:blip r:embed="rId3">
            <a:extLst>
              <a:ext uri="{28A0092B-C50C-407E-A947-70E740481C1C}">
                <a14:useLocalDpi xmlns:a14="http://schemas.microsoft.com/office/drawing/2010/main" val="0"/>
              </a:ext>
            </a:extLst>
          </a:blip>
          <a:srcRect t="18292" b="34870"/>
          <a:stretch/>
        </p:blipFill>
        <p:spPr>
          <a:xfrm>
            <a:off x="4041000" y="4250483"/>
            <a:ext cx="8915400" cy="2395728"/>
          </a:xfrm>
          <a:prstGeom prst="rect">
            <a:avLst/>
          </a:prstGeom>
        </p:spPr>
      </p:pic>
    </p:spTree>
    <p:extLst>
      <p:ext uri="{BB962C8B-B14F-4D97-AF65-F5344CB8AC3E}">
        <p14:creationId xmlns:p14="http://schemas.microsoft.com/office/powerpoint/2010/main" val="26552408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PlaceHolder 1"/>
          <p:cNvSpPr>
            <a:spLocks noGrp="1"/>
          </p:cNvSpPr>
          <p:nvPr>
            <p:ph type="title"/>
          </p:nvPr>
        </p:nvSpPr>
        <p:spPr>
          <a:xfrm>
            <a:off x="482760" y="254880"/>
            <a:ext cx="12534120" cy="1353600"/>
          </a:xfrm>
          <a:prstGeom prst="rect">
            <a:avLst/>
          </a:prstGeom>
          <a:noFill/>
          <a:ln w="0">
            <a:noFill/>
          </a:ln>
        </p:spPr>
        <p:txBody>
          <a:bodyPr anchor="ctr">
            <a:noAutofit/>
          </a:bodyPr>
          <a:lstStyle/>
          <a:p>
            <a:pPr>
              <a:lnSpc>
                <a:spcPct val="90000"/>
              </a:lnSpc>
              <a:buNone/>
            </a:pPr>
            <a:r>
              <a:rPr lang="es-ES" sz="4400" b="1" strike="noStrike" spc="-1" dirty="0">
                <a:solidFill>
                  <a:srgbClr val="000000"/>
                </a:solidFill>
                <a:latin typeface="Noto Sans"/>
                <a:ea typeface="Noto Sans"/>
              </a:rPr>
              <a:t>Fuentes</a:t>
            </a:r>
            <a:endParaRPr lang="es-ES" sz="4400" b="0" strike="noStrike" spc="-1" dirty="0">
              <a:solidFill>
                <a:srgbClr val="000000"/>
              </a:solidFill>
              <a:latin typeface="Calibri"/>
            </a:endParaRPr>
          </a:p>
        </p:txBody>
      </p:sp>
      <p:sp>
        <p:nvSpPr>
          <p:cNvPr id="93" name="CuadroTexto 1"/>
          <p:cNvSpPr/>
          <p:nvPr/>
        </p:nvSpPr>
        <p:spPr>
          <a:xfrm>
            <a:off x="482760" y="1282680"/>
            <a:ext cx="12473640" cy="4430528"/>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spcBef>
                <a:spcPts val="601"/>
              </a:spcBef>
              <a:spcAft>
                <a:spcPts val="601"/>
              </a:spcAft>
            </a:pPr>
            <a:r>
              <a:rPr lang="es-ES" sz="2800" spc="-1" dirty="0">
                <a:solidFill>
                  <a:srgbClr val="000000"/>
                </a:solidFill>
                <a:latin typeface="Noto Sans"/>
                <a:ea typeface="Noto Sans"/>
              </a:rPr>
              <a:t>Las fuentes son ficheros que contienen la información necesaria para para mostrar caracteres de cierta tipografía.</a:t>
            </a:r>
          </a:p>
          <a:p>
            <a:pPr>
              <a:lnSpc>
                <a:spcPct val="100000"/>
              </a:lnSpc>
              <a:spcBef>
                <a:spcPts val="601"/>
              </a:spcBef>
              <a:spcAft>
                <a:spcPts val="601"/>
              </a:spcAft>
            </a:pPr>
            <a:r>
              <a:rPr lang="es-ES" sz="2800" spc="-1" dirty="0">
                <a:solidFill>
                  <a:srgbClr val="000000"/>
                </a:solidFill>
                <a:latin typeface="Noto Sans"/>
                <a:ea typeface="Noto Sans"/>
              </a:rPr>
              <a:t>Almacenan información sobre la forma, tamaño, posición de los trazos de cada carácter. También sobre el peso e </a:t>
            </a:r>
            <a:r>
              <a:rPr lang="es-ES" sz="2800" spc="-1" dirty="0" err="1">
                <a:solidFill>
                  <a:srgbClr val="000000"/>
                </a:solidFill>
                <a:latin typeface="Noto Sans"/>
                <a:ea typeface="Noto Sans"/>
              </a:rPr>
              <a:t>interletraje</a:t>
            </a:r>
            <a:r>
              <a:rPr lang="es-ES" sz="2800" spc="-1" dirty="0">
                <a:solidFill>
                  <a:srgbClr val="000000"/>
                </a:solidFill>
                <a:latin typeface="Noto Sans"/>
                <a:ea typeface="Noto Sans"/>
              </a:rPr>
              <a:t>.</a:t>
            </a:r>
          </a:p>
          <a:p>
            <a:pPr>
              <a:lnSpc>
                <a:spcPct val="100000"/>
              </a:lnSpc>
              <a:spcBef>
                <a:spcPts val="601"/>
              </a:spcBef>
              <a:spcAft>
                <a:spcPts val="601"/>
              </a:spcAft>
            </a:pPr>
            <a:r>
              <a:rPr lang="es-ES" sz="2800" spc="-1" dirty="0">
                <a:solidFill>
                  <a:srgbClr val="000000"/>
                </a:solidFill>
                <a:latin typeface="Noto Sans"/>
                <a:ea typeface="Noto Sans"/>
              </a:rPr>
              <a:t>Los ficheros de fuente suelen estar instalados en el sistema, pero con CSS se puede forzar la descarga de ciertos ficheros de fuentes, para garantizar un formato correcto del sitio web.</a:t>
            </a:r>
          </a:p>
          <a:p>
            <a:pPr>
              <a:lnSpc>
                <a:spcPct val="100000"/>
              </a:lnSpc>
              <a:spcBef>
                <a:spcPts val="601"/>
              </a:spcBef>
              <a:spcAft>
                <a:spcPts val="601"/>
              </a:spcAft>
            </a:pPr>
            <a:r>
              <a:rPr lang="es-ES" sz="2800" spc="-1" dirty="0">
                <a:solidFill>
                  <a:srgbClr val="000000"/>
                </a:solidFill>
                <a:latin typeface="Noto Sans"/>
                <a:ea typeface="Noto Sans"/>
              </a:rPr>
              <a:t>Los formatos más habituales en web son .</a:t>
            </a:r>
            <a:r>
              <a:rPr lang="es-ES" sz="2800" spc="-1" dirty="0" err="1">
                <a:solidFill>
                  <a:srgbClr val="000000"/>
                </a:solidFill>
                <a:latin typeface="Noto Sans"/>
                <a:ea typeface="Noto Sans"/>
              </a:rPr>
              <a:t>woff</a:t>
            </a:r>
            <a:r>
              <a:rPr lang="es-ES" sz="2800" spc="-1" dirty="0">
                <a:solidFill>
                  <a:srgbClr val="000000"/>
                </a:solidFill>
                <a:latin typeface="Noto Sans"/>
                <a:ea typeface="Noto Sans"/>
              </a:rPr>
              <a:t> (Web Open Font </a:t>
            </a:r>
            <a:r>
              <a:rPr lang="es-ES" sz="2800" spc="-1" dirty="0" err="1">
                <a:solidFill>
                  <a:srgbClr val="000000"/>
                </a:solidFill>
                <a:latin typeface="Noto Sans"/>
                <a:ea typeface="Noto Sans"/>
              </a:rPr>
              <a:t>Format</a:t>
            </a:r>
            <a:r>
              <a:rPr lang="es-ES" sz="2800" spc="-1" dirty="0">
                <a:solidFill>
                  <a:srgbClr val="000000"/>
                </a:solidFill>
                <a:latin typeface="Noto Sans"/>
                <a:ea typeface="Noto Sans"/>
              </a:rPr>
              <a:t>) y .</a:t>
            </a:r>
            <a:r>
              <a:rPr lang="es-ES" sz="2800" spc="-1" dirty="0" err="1">
                <a:solidFill>
                  <a:srgbClr val="000000"/>
                </a:solidFill>
                <a:latin typeface="Noto Sans"/>
                <a:ea typeface="Noto Sans"/>
              </a:rPr>
              <a:t>woff2</a:t>
            </a:r>
            <a:r>
              <a:rPr lang="es-ES" sz="2800" spc="-1" dirty="0">
                <a:solidFill>
                  <a:srgbClr val="000000"/>
                </a:solidFill>
                <a:latin typeface="Noto Sans"/>
                <a:ea typeface="Noto Sans"/>
              </a:rPr>
              <a:t>, aunque también se usan los formatos .</a:t>
            </a:r>
            <a:r>
              <a:rPr lang="es-ES" sz="2800" spc="-1" dirty="0" err="1">
                <a:solidFill>
                  <a:srgbClr val="000000"/>
                </a:solidFill>
                <a:latin typeface="Noto Sans"/>
                <a:ea typeface="Noto Sans"/>
              </a:rPr>
              <a:t>ttf</a:t>
            </a:r>
            <a:r>
              <a:rPr lang="es-ES" sz="2800" spc="-1" dirty="0">
                <a:solidFill>
                  <a:srgbClr val="000000"/>
                </a:solidFill>
                <a:latin typeface="Noto Sans"/>
                <a:ea typeface="Noto Sans"/>
              </a:rPr>
              <a:t> (True </a:t>
            </a:r>
            <a:r>
              <a:rPr lang="es-ES" sz="2800" spc="-1" dirty="0" err="1">
                <a:solidFill>
                  <a:srgbClr val="000000"/>
                </a:solidFill>
                <a:latin typeface="Noto Sans"/>
                <a:ea typeface="Noto Sans"/>
              </a:rPr>
              <a:t>Type</a:t>
            </a:r>
            <a:r>
              <a:rPr lang="es-ES" sz="2800" spc="-1" dirty="0">
                <a:solidFill>
                  <a:srgbClr val="000000"/>
                </a:solidFill>
                <a:latin typeface="Noto Sans"/>
                <a:ea typeface="Noto Sans"/>
              </a:rPr>
              <a:t> Font).</a:t>
            </a:r>
          </a:p>
        </p:txBody>
      </p:sp>
    </p:spTree>
    <p:extLst>
      <p:ext uri="{BB962C8B-B14F-4D97-AF65-F5344CB8AC3E}">
        <p14:creationId xmlns:p14="http://schemas.microsoft.com/office/powerpoint/2010/main" val="35070041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PlaceHolder 1"/>
          <p:cNvSpPr>
            <a:spLocks noGrp="1"/>
          </p:cNvSpPr>
          <p:nvPr>
            <p:ph type="title"/>
          </p:nvPr>
        </p:nvSpPr>
        <p:spPr>
          <a:xfrm>
            <a:off x="482760" y="254880"/>
            <a:ext cx="12534120" cy="1353600"/>
          </a:xfrm>
          <a:prstGeom prst="rect">
            <a:avLst/>
          </a:prstGeom>
          <a:noFill/>
          <a:ln w="0">
            <a:noFill/>
          </a:ln>
        </p:spPr>
        <p:txBody>
          <a:bodyPr anchor="ctr">
            <a:noAutofit/>
          </a:bodyPr>
          <a:lstStyle/>
          <a:p>
            <a:pPr>
              <a:lnSpc>
                <a:spcPct val="90000"/>
              </a:lnSpc>
              <a:buNone/>
            </a:pPr>
            <a:r>
              <a:rPr lang="es-ES" sz="4400" b="1" strike="noStrike" spc="-1" dirty="0">
                <a:solidFill>
                  <a:srgbClr val="000000"/>
                </a:solidFill>
                <a:latin typeface="Noto Sans"/>
                <a:ea typeface="Noto Sans"/>
              </a:rPr>
              <a:t>Fuentes en CSS – </a:t>
            </a:r>
            <a:r>
              <a:rPr lang="es-ES" sz="4400" b="1" strike="noStrike" spc="-1" dirty="0" err="1">
                <a:solidFill>
                  <a:srgbClr val="000000"/>
                </a:solidFill>
                <a:latin typeface="Noto Sans"/>
                <a:ea typeface="Noto Sans"/>
              </a:rPr>
              <a:t>font-family</a:t>
            </a:r>
            <a:endParaRPr lang="es-ES" sz="4400" b="0" strike="noStrike" spc="-1" dirty="0">
              <a:solidFill>
                <a:srgbClr val="000000"/>
              </a:solidFill>
              <a:latin typeface="Calibri"/>
            </a:endParaRPr>
          </a:p>
        </p:txBody>
      </p:sp>
      <p:sp>
        <p:nvSpPr>
          <p:cNvPr id="93" name="CuadroTexto 1"/>
          <p:cNvSpPr/>
          <p:nvPr/>
        </p:nvSpPr>
        <p:spPr>
          <a:xfrm>
            <a:off x="482760" y="1282680"/>
            <a:ext cx="12473640" cy="560007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spcBef>
                <a:spcPts val="601"/>
              </a:spcBef>
              <a:spcAft>
                <a:spcPts val="601"/>
              </a:spcAft>
            </a:pPr>
            <a:r>
              <a:rPr lang="es-ES" sz="2800" spc="-1" dirty="0">
                <a:solidFill>
                  <a:srgbClr val="000000"/>
                </a:solidFill>
                <a:latin typeface="Noto Sans"/>
                <a:ea typeface="Noto Sans"/>
              </a:rPr>
              <a:t>Especifica una familia de fuentes. </a:t>
            </a:r>
          </a:p>
          <a:p>
            <a:pPr>
              <a:lnSpc>
                <a:spcPct val="100000"/>
              </a:lnSpc>
              <a:spcBef>
                <a:spcPts val="601"/>
              </a:spcBef>
              <a:spcAft>
                <a:spcPts val="601"/>
              </a:spcAft>
            </a:pPr>
            <a:r>
              <a:rPr lang="es-ES" sz="2800" spc="-1" dirty="0">
                <a:solidFill>
                  <a:srgbClr val="000000"/>
                </a:solidFill>
                <a:latin typeface="Noto Sans"/>
                <a:ea typeface="Noto Sans"/>
              </a:rPr>
              <a:t>Una familia de fuentes está formada por una o más fuentes:</a:t>
            </a:r>
          </a:p>
          <a:p>
            <a:pPr>
              <a:spcBef>
                <a:spcPts val="601"/>
              </a:spcBef>
              <a:spcAft>
                <a:spcPts val="601"/>
              </a:spcAft>
            </a:pPr>
            <a:r>
              <a:rPr lang="es-ES" sz="2800" b="0" dirty="0">
                <a:solidFill>
                  <a:srgbClr val="E50000"/>
                </a:solidFill>
                <a:effectLst/>
                <a:latin typeface="Consolas" panose="020B0609020204030204" pitchFamily="49" charset="0"/>
              </a:rPr>
              <a:t>	</a:t>
            </a:r>
            <a:r>
              <a:rPr lang="es-ES" sz="2400" b="0" dirty="0" err="1">
                <a:solidFill>
                  <a:srgbClr val="E50000"/>
                </a:solidFill>
                <a:effectLst/>
                <a:latin typeface="Consolas" panose="020B0609020204030204" pitchFamily="49" charset="0"/>
              </a:rPr>
              <a:t>font-family</a:t>
            </a:r>
            <a:r>
              <a:rPr lang="es-ES" sz="2400" b="0" dirty="0">
                <a:solidFill>
                  <a:srgbClr val="000000"/>
                </a:solidFill>
                <a:effectLst/>
                <a:latin typeface="Consolas" panose="020B0609020204030204" pitchFamily="49" charset="0"/>
              </a:rPr>
              <a:t>: </a:t>
            </a:r>
            <a:r>
              <a:rPr lang="es-ES" sz="2400" b="0" dirty="0">
                <a:solidFill>
                  <a:srgbClr val="0451A5"/>
                </a:solidFill>
                <a:effectLst/>
                <a:latin typeface="Consolas" panose="020B0609020204030204" pitchFamily="49" charset="0"/>
              </a:rPr>
              <a:t>Arial</a:t>
            </a:r>
            <a:r>
              <a:rPr lang="es-ES" sz="2400" b="0" dirty="0">
                <a:solidFill>
                  <a:srgbClr val="000000"/>
                </a:solidFill>
                <a:effectLst/>
                <a:latin typeface="Consolas" panose="020B0609020204030204" pitchFamily="49" charset="0"/>
              </a:rPr>
              <a:t>, </a:t>
            </a:r>
            <a:r>
              <a:rPr lang="es-ES" sz="2400" b="0" dirty="0" err="1">
                <a:solidFill>
                  <a:srgbClr val="0451A5"/>
                </a:solidFill>
                <a:effectLst/>
                <a:latin typeface="Consolas" panose="020B0609020204030204" pitchFamily="49" charset="0"/>
              </a:rPr>
              <a:t>Helvetica</a:t>
            </a:r>
            <a:r>
              <a:rPr lang="es-ES" sz="2400" b="0" dirty="0">
                <a:solidFill>
                  <a:srgbClr val="000000"/>
                </a:solidFill>
                <a:effectLst/>
                <a:latin typeface="Consolas" panose="020B0609020204030204" pitchFamily="49" charset="0"/>
              </a:rPr>
              <a:t>, </a:t>
            </a:r>
            <a:r>
              <a:rPr lang="es-ES" sz="2400" b="0" dirty="0" err="1">
                <a:solidFill>
                  <a:srgbClr val="0451A5"/>
                </a:solidFill>
                <a:effectLst/>
                <a:latin typeface="Consolas" panose="020B0609020204030204" pitchFamily="49" charset="0"/>
              </a:rPr>
              <a:t>sans-serif</a:t>
            </a:r>
            <a:r>
              <a:rPr lang="es-ES" sz="2400" b="0" dirty="0">
                <a:solidFill>
                  <a:srgbClr val="000000"/>
                </a:solidFill>
                <a:effectLst/>
                <a:latin typeface="Consolas" panose="020B0609020204030204" pitchFamily="49" charset="0"/>
              </a:rPr>
              <a:t>;</a:t>
            </a:r>
          </a:p>
          <a:p>
            <a:pPr>
              <a:lnSpc>
                <a:spcPct val="100000"/>
              </a:lnSpc>
              <a:spcBef>
                <a:spcPts val="601"/>
              </a:spcBef>
              <a:spcAft>
                <a:spcPts val="601"/>
              </a:spcAft>
            </a:pPr>
            <a:r>
              <a:rPr lang="es-ES" sz="2800" spc="-1" dirty="0">
                <a:solidFill>
                  <a:srgbClr val="000000"/>
                </a:solidFill>
                <a:latin typeface="Noto Sans"/>
                <a:ea typeface="Noto Sans"/>
              </a:rPr>
              <a:t>Con esto estamos expresando una prioridad. Estamos indicando que, siempre que se pueda, se utilice </a:t>
            </a:r>
            <a:r>
              <a:rPr lang="es-ES" sz="2800" spc="-1" dirty="0" err="1">
                <a:solidFill>
                  <a:srgbClr val="000000"/>
                </a:solidFill>
                <a:latin typeface="Noto Sans"/>
                <a:ea typeface="Noto Sans"/>
              </a:rPr>
              <a:t>arial</a:t>
            </a:r>
            <a:r>
              <a:rPr lang="es-ES" sz="2800" spc="-1" dirty="0">
                <a:solidFill>
                  <a:srgbClr val="000000"/>
                </a:solidFill>
                <a:latin typeface="Noto Sans"/>
                <a:ea typeface="Noto Sans"/>
              </a:rPr>
              <a:t>. Si no hay </a:t>
            </a:r>
            <a:r>
              <a:rPr lang="es-ES" sz="2800" spc="-1" dirty="0" err="1">
                <a:solidFill>
                  <a:srgbClr val="000000"/>
                </a:solidFill>
                <a:latin typeface="Noto Sans"/>
                <a:ea typeface="Noto Sans"/>
              </a:rPr>
              <a:t>arial</a:t>
            </a:r>
            <a:r>
              <a:rPr lang="es-ES" sz="2800" spc="-1" dirty="0">
                <a:solidFill>
                  <a:srgbClr val="000000"/>
                </a:solidFill>
                <a:latin typeface="Noto Sans"/>
                <a:ea typeface="Noto Sans"/>
              </a:rPr>
              <a:t>, helvética. Y si no hay ninguna de las dos, que el sistema elija una fuente </a:t>
            </a:r>
            <a:r>
              <a:rPr lang="es-ES" sz="2800" spc="-1" dirty="0" err="1">
                <a:solidFill>
                  <a:srgbClr val="000000"/>
                </a:solidFill>
                <a:latin typeface="Noto Sans"/>
                <a:ea typeface="Noto Sans"/>
              </a:rPr>
              <a:t>sans-serif</a:t>
            </a:r>
            <a:r>
              <a:rPr lang="es-ES" sz="2800" spc="-1" dirty="0">
                <a:solidFill>
                  <a:srgbClr val="000000"/>
                </a:solidFill>
                <a:latin typeface="Noto Sans"/>
                <a:ea typeface="Noto Sans"/>
              </a:rPr>
              <a:t>.</a:t>
            </a:r>
          </a:p>
          <a:p>
            <a:pPr>
              <a:lnSpc>
                <a:spcPct val="100000"/>
              </a:lnSpc>
              <a:spcBef>
                <a:spcPts val="601"/>
              </a:spcBef>
              <a:spcAft>
                <a:spcPts val="601"/>
              </a:spcAft>
            </a:pPr>
            <a:r>
              <a:rPr lang="es-ES" sz="2800" spc="-1" dirty="0">
                <a:solidFill>
                  <a:srgbClr val="000000"/>
                </a:solidFill>
                <a:latin typeface="Noto Sans"/>
                <a:ea typeface="Noto Sans"/>
              </a:rPr>
              <a:t>La última opción, es un valor genérico, denominado "fuente segura". Al indicar este valor, nos aseguramos de que, al menos, no usará una fuente </a:t>
            </a:r>
            <a:r>
              <a:rPr lang="es-ES" sz="2800" spc="-1" dirty="0" err="1">
                <a:solidFill>
                  <a:srgbClr val="000000"/>
                </a:solidFill>
                <a:latin typeface="Noto Sans"/>
                <a:ea typeface="Noto Sans"/>
              </a:rPr>
              <a:t>serif</a:t>
            </a:r>
            <a:r>
              <a:rPr lang="es-ES" sz="2800" spc="-1" dirty="0">
                <a:solidFill>
                  <a:srgbClr val="000000"/>
                </a:solidFill>
                <a:latin typeface="Noto Sans"/>
                <a:ea typeface="Noto Sans"/>
              </a:rPr>
              <a:t> donde deseamos </a:t>
            </a:r>
            <a:r>
              <a:rPr lang="es-ES" sz="2800" spc="-1" dirty="0" err="1">
                <a:solidFill>
                  <a:srgbClr val="000000"/>
                </a:solidFill>
                <a:latin typeface="Noto Sans"/>
                <a:ea typeface="Noto Sans"/>
              </a:rPr>
              <a:t>sans</a:t>
            </a:r>
            <a:r>
              <a:rPr lang="es-ES" sz="2800" spc="-1" dirty="0">
                <a:solidFill>
                  <a:srgbClr val="000000"/>
                </a:solidFill>
                <a:latin typeface="Noto Sans"/>
                <a:ea typeface="Noto Sans"/>
              </a:rPr>
              <a:t> </a:t>
            </a:r>
            <a:r>
              <a:rPr lang="es-ES" sz="2800" spc="-1" dirty="0" err="1">
                <a:solidFill>
                  <a:srgbClr val="000000"/>
                </a:solidFill>
                <a:latin typeface="Noto Sans"/>
                <a:ea typeface="Noto Sans"/>
              </a:rPr>
              <a:t>serif</a:t>
            </a:r>
            <a:r>
              <a:rPr lang="es-ES" sz="2800" spc="-1" dirty="0">
                <a:solidFill>
                  <a:srgbClr val="000000"/>
                </a:solidFill>
                <a:latin typeface="Noto Sans"/>
                <a:ea typeface="Noto Sans"/>
              </a:rPr>
              <a:t> o de otro tipo. </a:t>
            </a:r>
          </a:p>
          <a:p>
            <a:pPr>
              <a:lnSpc>
                <a:spcPct val="100000"/>
              </a:lnSpc>
              <a:spcBef>
                <a:spcPts val="601"/>
              </a:spcBef>
              <a:spcAft>
                <a:spcPts val="601"/>
              </a:spcAft>
            </a:pPr>
            <a:r>
              <a:rPr lang="es-ES" sz="2800" spc="-1" dirty="0">
                <a:solidFill>
                  <a:srgbClr val="000000"/>
                </a:solidFill>
                <a:latin typeface="Noto Sans"/>
                <a:ea typeface="Noto Sans"/>
              </a:rPr>
              <a:t>Las fuentes seguras más habituales son </a:t>
            </a:r>
            <a:r>
              <a:rPr lang="es-ES" sz="2800" spc="-1" dirty="0" err="1">
                <a:solidFill>
                  <a:srgbClr val="000000"/>
                </a:solidFill>
                <a:latin typeface="Noto Sans"/>
                <a:ea typeface="Noto Sans"/>
              </a:rPr>
              <a:t>serif</a:t>
            </a:r>
            <a:r>
              <a:rPr lang="es-ES" sz="2800" spc="-1" dirty="0">
                <a:solidFill>
                  <a:srgbClr val="000000"/>
                </a:solidFill>
                <a:latin typeface="Noto Sans"/>
                <a:ea typeface="Noto Sans"/>
              </a:rPr>
              <a:t>, </a:t>
            </a:r>
            <a:r>
              <a:rPr lang="es-ES" sz="2800" spc="-1" dirty="0" err="1">
                <a:solidFill>
                  <a:srgbClr val="000000"/>
                </a:solidFill>
                <a:latin typeface="Noto Sans"/>
                <a:ea typeface="Noto Sans"/>
              </a:rPr>
              <a:t>sans-serif</a:t>
            </a:r>
            <a:r>
              <a:rPr lang="es-ES" sz="2800" spc="-1" dirty="0">
                <a:solidFill>
                  <a:srgbClr val="000000"/>
                </a:solidFill>
                <a:latin typeface="Noto Sans"/>
                <a:ea typeface="Noto Sans"/>
              </a:rPr>
              <a:t>, cursive, </a:t>
            </a:r>
            <a:r>
              <a:rPr lang="es-ES" sz="2800" spc="-1" dirty="0" err="1">
                <a:solidFill>
                  <a:srgbClr val="000000"/>
                </a:solidFill>
                <a:latin typeface="Noto Sans"/>
                <a:ea typeface="Noto Sans"/>
              </a:rPr>
              <a:t>fantasy</a:t>
            </a:r>
            <a:r>
              <a:rPr lang="es-ES" sz="2800" spc="-1" dirty="0">
                <a:solidFill>
                  <a:srgbClr val="000000"/>
                </a:solidFill>
                <a:latin typeface="Noto Sans"/>
                <a:ea typeface="Noto Sans"/>
              </a:rPr>
              <a:t> y </a:t>
            </a:r>
            <a:r>
              <a:rPr lang="es-ES" sz="2800" spc="-1" dirty="0" err="1">
                <a:solidFill>
                  <a:srgbClr val="000000"/>
                </a:solidFill>
                <a:latin typeface="Noto Sans"/>
                <a:ea typeface="Noto Sans"/>
              </a:rPr>
              <a:t>momospace</a:t>
            </a:r>
            <a:r>
              <a:rPr lang="es-ES" sz="2800" spc="-1" dirty="0">
                <a:solidFill>
                  <a:srgbClr val="000000"/>
                </a:solidFill>
                <a:latin typeface="Noto Sans"/>
                <a:ea typeface="Noto Sans"/>
              </a:rPr>
              <a:t>.</a:t>
            </a:r>
          </a:p>
        </p:txBody>
      </p:sp>
    </p:spTree>
    <p:extLst>
      <p:ext uri="{BB962C8B-B14F-4D97-AF65-F5344CB8AC3E}">
        <p14:creationId xmlns:p14="http://schemas.microsoft.com/office/powerpoint/2010/main" val="6496163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PlaceHolder 1"/>
          <p:cNvSpPr>
            <a:spLocks noGrp="1"/>
          </p:cNvSpPr>
          <p:nvPr>
            <p:ph type="title"/>
          </p:nvPr>
        </p:nvSpPr>
        <p:spPr>
          <a:xfrm>
            <a:off x="482760" y="254880"/>
            <a:ext cx="12534120" cy="1353600"/>
          </a:xfrm>
          <a:prstGeom prst="rect">
            <a:avLst/>
          </a:prstGeom>
          <a:noFill/>
          <a:ln w="0">
            <a:noFill/>
          </a:ln>
        </p:spPr>
        <p:txBody>
          <a:bodyPr anchor="ctr">
            <a:noAutofit/>
          </a:bodyPr>
          <a:lstStyle/>
          <a:p>
            <a:pPr>
              <a:lnSpc>
                <a:spcPct val="90000"/>
              </a:lnSpc>
              <a:buNone/>
            </a:pPr>
            <a:r>
              <a:rPr lang="es-ES" sz="4400" b="1" strike="noStrike" spc="-1" dirty="0">
                <a:solidFill>
                  <a:srgbClr val="000000"/>
                </a:solidFill>
                <a:latin typeface="Noto Sans"/>
                <a:ea typeface="Noto Sans"/>
              </a:rPr>
              <a:t>Fuentes en CSS – </a:t>
            </a:r>
            <a:r>
              <a:rPr lang="es-ES" sz="4400" b="1" strike="noStrike" spc="-1" dirty="0" err="1">
                <a:solidFill>
                  <a:srgbClr val="000000"/>
                </a:solidFill>
                <a:latin typeface="Noto Sans"/>
                <a:ea typeface="Noto Sans"/>
              </a:rPr>
              <a:t>font-size</a:t>
            </a:r>
            <a:endParaRPr lang="es-ES" sz="4400" b="0" strike="noStrike" spc="-1" dirty="0">
              <a:solidFill>
                <a:srgbClr val="000000"/>
              </a:solidFill>
              <a:latin typeface="Calibri"/>
            </a:endParaRPr>
          </a:p>
        </p:txBody>
      </p:sp>
      <p:sp>
        <p:nvSpPr>
          <p:cNvPr id="93" name="CuadroTexto 1"/>
          <p:cNvSpPr/>
          <p:nvPr/>
        </p:nvSpPr>
        <p:spPr>
          <a:xfrm>
            <a:off x="482760" y="1282680"/>
            <a:ext cx="12473640" cy="4307418"/>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spcBef>
                <a:spcPts val="601"/>
              </a:spcBef>
              <a:spcAft>
                <a:spcPts val="601"/>
              </a:spcAft>
            </a:pPr>
            <a:r>
              <a:rPr lang="es-ES" sz="2800" spc="-1" dirty="0">
                <a:solidFill>
                  <a:srgbClr val="000000"/>
                </a:solidFill>
                <a:latin typeface="Noto Sans"/>
                <a:ea typeface="Noto Sans"/>
              </a:rPr>
              <a:t>Indica el tamaño de la fuente. Puede indicarse de tres formas:</a:t>
            </a:r>
          </a:p>
          <a:p>
            <a:pPr marL="457200" indent="-457200">
              <a:lnSpc>
                <a:spcPct val="100000"/>
              </a:lnSpc>
              <a:spcBef>
                <a:spcPts val="601"/>
              </a:spcBef>
              <a:spcAft>
                <a:spcPts val="601"/>
              </a:spcAft>
              <a:buFont typeface="Arial" panose="020B0604020202020204" pitchFamily="34" charset="0"/>
              <a:buChar char="•"/>
            </a:pPr>
            <a:r>
              <a:rPr lang="es-ES" sz="2800" spc="-1" dirty="0">
                <a:solidFill>
                  <a:srgbClr val="000000"/>
                </a:solidFill>
                <a:latin typeface="Noto Sans"/>
                <a:ea typeface="Noto Sans"/>
              </a:rPr>
              <a:t>De forma absoluta: </a:t>
            </a:r>
            <a:r>
              <a:rPr lang="es-ES" sz="2800" spc="-1" dirty="0" err="1">
                <a:solidFill>
                  <a:srgbClr val="000000"/>
                </a:solidFill>
                <a:latin typeface="Noto Sans"/>
                <a:ea typeface="Noto Sans"/>
              </a:rPr>
              <a:t>xx-small</a:t>
            </a:r>
            <a:r>
              <a:rPr lang="es-ES" sz="2800" spc="-1" dirty="0">
                <a:solidFill>
                  <a:srgbClr val="000000"/>
                </a:solidFill>
                <a:latin typeface="Noto Sans"/>
                <a:ea typeface="Noto Sans"/>
              </a:rPr>
              <a:t>, x-</a:t>
            </a:r>
            <a:r>
              <a:rPr lang="es-ES" sz="2800" spc="-1" dirty="0" err="1">
                <a:solidFill>
                  <a:srgbClr val="000000"/>
                </a:solidFill>
                <a:latin typeface="Noto Sans"/>
                <a:ea typeface="Noto Sans"/>
              </a:rPr>
              <a:t>small</a:t>
            </a:r>
            <a:r>
              <a:rPr lang="es-ES" sz="2800" spc="-1" dirty="0">
                <a:solidFill>
                  <a:srgbClr val="000000"/>
                </a:solidFill>
                <a:latin typeface="Noto Sans"/>
                <a:ea typeface="Noto Sans"/>
              </a:rPr>
              <a:t>, </a:t>
            </a:r>
            <a:r>
              <a:rPr lang="es-ES" sz="2800" spc="-1" dirty="0" err="1">
                <a:solidFill>
                  <a:srgbClr val="000000"/>
                </a:solidFill>
                <a:latin typeface="Noto Sans"/>
                <a:ea typeface="Noto Sans"/>
              </a:rPr>
              <a:t>small</a:t>
            </a:r>
            <a:r>
              <a:rPr lang="es-ES" sz="2800" spc="-1" dirty="0">
                <a:solidFill>
                  <a:srgbClr val="000000"/>
                </a:solidFill>
                <a:latin typeface="Noto Sans"/>
                <a:ea typeface="Noto Sans"/>
              </a:rPr>
              <a:t>, </a:t>
            </a:r>
            <a:r>
              <a:rPr lang="es-ES" sz="2800" spc="-1" dirty="0" err="1">
                <a:solidFill>
                  <a:srgbClr val="000000"/>
                </a:solidFill>
                <a:latin typeface="Noto Sans"/>
                <a:ea typeface="Noto Sans"/>
              </a:rPr>
              <a:t>medium</a:t>
            </a:r>
            <a:r>
              <a:rPr lang="es-ES" sz="2800" spc="-1" dirty="0">
                <a:solidFill>
                  <a:srgbClr val="000000"/>
                </a:solidFill>
                <a:latin typeface="Noto Sans"/>
                <a:ea typeface="Noto Sans"/>
              </a:rPr>
              <a:t>, </a:t>
            </a:r>
            <a:r>
              <a:rPr lang="es-ES" sz="2800" spc="-1" dirty="0" err="1">
                <a:solidFill>
                  <a:srgbClr val="000000"/>
                </a:solidFill>
                <a:latin typeface="Noto Sans"/>
                <a:ea typeface="Noto Sans"/>
              </a:rPr>
              <a:t>large</a:t>
            </a:r>
            <a:r>
              <a:rPr lang="es-ES" sz="2800" spc="-1" dirty="0">
                <a:solidFill>
                  <a:srgbClr val="000000"/>
                </a:solidFill>
                <a:latin typeface="Noto Sans"/>
                <a:ea typeface="Noto Sans"/>
              </a:rPr>
              <a:t>, x-</a:t>
            </a:r>
            <a:r>
              <a:rPr lang="es-ES" sz="2800" spc="-1" dirty="0" err="1">
                <a:solidFill>
                  <a:srgbClr val="000000"/>
                </a:solidFill>
                <a:latin typeface="Noto Sans"/>
                <a:ea typeface="Noto Sans"/>
              </a:rPr>
              <a:t>large</a:t>
            </a:r>
            <a:r>
              <a:rPr lang="es-ES" sz="2800" spc="-1" dirty="0">
                <a:solidFill>
                  <a:srgbClr val="000000"/>
                </a:solidFill>
                <a:latin typeface="Noto Sans"/>
                <a:ea typeface="Noto Sans"/>
              </a:rPr>
              <a:t>, -</a:t>
            </a:r>
            <a:r>
              <a:rPr lang="es-ES" sz="2800" spc="-1" dirty="0" err="1">
                <a:solidFill>
                  <a:srgbClr val="000000"/>
                </a:solidFill>
                <a:latin typeface="Noto Sans"/>
                <a:ea typeface="Noto Sans"/>
              </a:rPr>
              <a:t>xxlarge</a:t>
            </a:r>
            <a:r>
              <a:rPr lang="es-ES" sz="2800" spc="-1" dirty="0">
                <a:solidFill>
                  <a:srgbClr val="000000"/>
                </a:solidFill>
                <a:latin typeface="Noto Sans"/>
                <a:ea typeface="Noto Sans"/>
              </a:rPr>
              <a:t>.</a:t>
            </a:r>
          </a:p>
          <a:p>
            <a:pPr marL="457200" indent="-457200">
              <a:lnSpc>
                <a:spcPct val="100000"/>
              </a:lnSpc>
              <a:spcBef>
                <a:spcPts val="601"/>
              </a:spcBef>
              <a:spcAft>
                <a:spcPts val="601"/>
              </a:spcAft>
              <a:buFont typeface="Arial" panose="020B0604020202020204" pitchFamily="34" charset="0"/>
              <a:buChar char="•"/>
            </a:pPr>
            <a:r>
              <a:rPr lang="es-ES" sz="2800" spc="-1" dirty="0">
                <a:solidFill>
                  <a:srgbClr val="000000"/>
                </a:solidFill>
                <a:latin typeface="Noto Sans"/>
                <a:ea typeface="Noto Sans"/>
              </a:rPr>
              <a:t>Relativas al tamaño actual (heredado, por ejemplo): </a:t>
            </a:r>
            <a:r>
              <a:rPr lang="es-ES" sz="2800" spc="-1" dirty="0" err="1">
                <a:solidFill>
                  <a:srgbClr val="000000"/>
                </a:solidFill>
                <a:latin typeface="Noto Sans"/>
                <a:ea typeface="Noto Sans"/>
              </a:rPr>
              <a:t>smaller</a:t>
            </a:r>
            <a:r>
              <a:rPr lang="es-ES" sz="2800" spc="-1" dirty="0">
                <a:solidFill>
                  <a:srgbClr val="000000"/>
                </a:solidFill>
                <a:latin typeface="Noto Sans"/>
                <a:ea typeface="Noto Sans"/>
              </a:rPr>
              <a:t>, </a:t>
            </a:r>
            <a:r>
              <a:rPr lang="es-ES" sz="2800" spc="-1" dirty="0" err="1">
                <a:solidFill>
                  <a:srgbClr val="000000"/>
                </a:solidFill>
                <a:latin typeface="Noto Sans"/>
                <a:ea typeface="Noto Sans"/>
              </a:rPr>
              <a:t>larger</a:t>
            </a:r>
            <a:r>
              <a:rPr lang="es-ES" sz="2800" spc="-1" dirty="0">
                <a:solidFill>
                  <a:srgbClr val="000000"/>
                </a:solidFill>
                <a:latin typeface="Noto Sans"/>
                <a:ea typeface="Noto Sans"/>
              </a:rPr>
              <a:t>.</a:t>
            </a:r>
          </a:p>
          <a:p>
            <a:pPr marL="457200" indent="-457200">
              <a:lnSpc>
                <a:spcPct val="100000"/>
              </a:lnSpc>
              <a:spcBef>
                <a:spcPts val="601"/>
              </a:spcBef>
              <a:spcAft>
                <a:spcPts val="601"/>
              </a:spcAft>
              <a:buFont typeface="Arial" panose="020B0604020202020204" pitchFamily="34" charset="0"/>
              <a:buChar char="•"/>
            </a:pPr>
            <a:r>
              <a:rPr lang="es-ES" sz="2800" spc="-1" dirty="0">
                <a:solidFill>
                  <a:srgbClr val="000000"/>
                </a:solidFill>
                <a:latin typeface="Noto Sans"/>
                <a:ea typeface="Noto Sans"/>
              </a:rPr>
              <a:t>Medidas específicas. Pueden usarse todas las unidades de distancia y dimensión que vimos hace unos días. Por ejemplo:</a:t>
            </a:r>
          </a:p>
          <a:p>
            <a:pPr marL="914400" lvl="1" indent="-457200">
              <a:spcBef>
                <a:spcPts val="601"/>
              </a:spcBef>
              <a:spcAft>
                <a:spcPts val="601"/>
              </a:spcAft>
              <a:buFont typeface="Arial" panose="020B0604020202020204" pitchFamily="34" charset="0"/>
              <a:buChar char="•"/>
            </a:pPr>
            <a:r>
              <a:rPr lang="es-ES" sz="2800" spc="-1" dirty="0">
                <a:solidFill>
                  <a:srgbClr val="000000"/>
                </a:solidFill>
                <a:latin typeface="Noto Sans"/>
                <a:ea typeface="Noto Sans"/>
              </a:rPr>
              <a:t>Absolutas: </a:t>
            </a:r>
            <a:r>
              <a:rPr lang="es-ES" sz="2800" spc="-1" dirty="0" err="1">
                <a:solidFill>
                  <a:srgbClr val="000000"/>
                </a:solidFill>
                <a:latin typeface="Noto Sans"/>
                <a:ea typeface="Noto Sans"/>
              </a:rPr>
              <a:t>px</a:t>
            </a:r>
            <a:r>
              <a:rPr lang="es-ES" sz="2800" spc="-1" dirty="0">
                <a:solidFill>
                  <a:srgbClr val="000000"/>
                </a:solidFill>
                <a:latin typeface="Noto Sans"/>
                <a:ea typeface="Noto Sans"/>
              </a:rPr>
              <a:t>, cm.</a:t>
            </a:r>
          </a:p>
          <a:p>
            <a:pPr marL="914400" lvl="1" indent="-457200">
              <a:spcBef>
                <a:spcPts val="601"/>
              </a:spcBef>
              <a:spcAft>
                <a:spcPts val="601"/>
              </a:spcAft>
              <a:buFont typeface="Arial" panose="020B0604020202020204" pitchFamily="34" charset="0"/>
              <a:buChar char="•"/>
            </a:pPr>
            <a:r>
              <a:rPr lang="es-ES" sz="2800" spc="-1" dirty="0">
                <a:solidFill>
                  <a:srgbClr val="000000"/>
                </a:solidFill>
                <a:latin typeface="Noto Sans"/>
                <a:ea typeface="Noto Sans"/>
              </a:rPr>
              <a:t>Relativas: rem, em, %</a:t>
            </a:r>
          </a:p>
        </p:txBody>
      </p:sp>
    </p:spTree>
    <p:extLst>
      <p:ext uri="{BB962C8B-B14F-4D97-AF65-F5344CB8AC3E}">
        <p14:creationId xmlns:p14="http://schemas.microsoft.com/office/powerpoint/2010/main" val="40354172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PlaceHolder 1"/>
          <p:cNvSpPr>
            <a:spLocks noGrp="1"/>
          </p:cNvSpPr>
          <p:nvPr>
            <p:ph type="title"/>
          </p:nvPr>
        </p:nvSpPr>
        <p:spPr>
          <a:xfrm>
            <a:off x="482760" y="254880"/>
            <a:ext cx="12534120" cy="1353600"/>
          </a:xfrm>
          <a:prstGeom prst="rect">
            <a:avLst/>
          </a:prstGeom>
          <a:noFill/>
          <a:ln w="0">
            <a:noFill/>
          </a:ln>
        </p:spPr>
        <p:txBody>
          <a:bodyPr anchor="ctr">
            <a:noAutofit/>
          </a:bodyPr>
          <a:lstStyle/>
          <a:p>
            <a:pPr>
              <a:lnSpc>
                <a:spcPct val="90000"/>
              </a:lnSpc>
              <a:buNone/>
            </a:pPr>
            <a:r>
              <a:rPr lang="es-ES" sz="4400" b="1" strike="noStrike" spc="-1" dirty="0">
                <a:solidFill>
                  <a:srgbClr val="000000"/>
                </a:solidFill>
                <a:latin typeface="Noto Sans"/>
                <a:ea typeface="Noto Sans"/>
              </a:rPr>
              <a:t>Fuentes en CSS – </a:t>
            </a:r>
            <a:r>
              <a:rPr lang="es-ES" sz="4400" b="1" strike="noStrike" spc="-1" dirty="0" err="1">
                <a:solidFill>
                  <a:srgbClr val="000000"/>
                </a:solidFill>
                <a:latin typeface="Noto Sans"/>
                <a:ea typeface="Noto Sans"/>
              </a:rPr>
              <a:t>font-style</a:t>
            </a:r>
            <a:endParaRPr lang="es-ES" sz="4400" b="0" strike="noStrike" spc="-1" dirty="0">
              <a:solidFill>
                <a:srgbClr val="000000"/>
              </a:solidFill>
              <a:latin typeface="Calibri"/>
            </a:endParaRPr>
          </a:p>
        </p:txBody>
      </p:sp>
      <p:sp>
        <p:nvSpPr>
          <p:cNvPr id="93" name="CuadroTexto 1"/>
          <p:cNvSpPr/>
          <p:nvPr/>
        </p:nvSpPr>
        <p:spPr>
          <a:xfrm>
            <a:off x="482760" y="1282680"/>
            <a:ext cx="12473640" cy="5877078"/>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spcBef>
                <a:spcPts val="601"/>
              </a:spcBef>
              <a:spcAft>
                <a:spcPts val="601"/>
              </a:spcAft>
            </a:pPr>
            <a:r>
              <a:rPr lang="es-ES" sz="2800" spc="-1" dirty="0">
                <a:solidFill>
                  <a:srgbClr val="000000"/>
                </a:solidFill>
                <a:latin typeface="Noto Sans"/>
                <a:ea typeface="Noto Sans"/>
              </a:rPr>
              <a:t>Aplica variaciones de estilo al texto</a:t>
            </a:r>
          </a:p>
          <a:p>
            <a:pPr marL="457200" indent="-457200">
              <a:lnSpc>
                <a:spcPct val="100000"/>
              </a:lnSpc>
              <a:spcBef>
                <a:spcPts val="601"/>
              </a:spcBef>
              <a:spcAft>
                <a:spcPts val="601"/>
              </a:spcAft>
              <a:buFont typeface="Arial" panose="020B0604020202020204" pitchFamily="34" charset="0"/>
              <a:buChar char="•"/>
            </a:pPr>
            <a:r>
              <a:rPr lang="es-ES" sz="2800" spc="-1" dirty="0">
                <a:solidFill>
                  <a:srgbClr val="000000"/>
                </a:solidFill>
                <a:latin typeface="Noto Sans"/>
                <a:ea typeface="Noto Sans"/>
              </a:rPr>
              <a:t>normal: Estilo normal de la fuente. Valor por defecto. Permite volver al estilo normal si la herencia o cascada está afectando a la fuente.</a:t>
            </a:r>
          </a:p>
          <a:p>
            <a:pPr marL="457200" indent="-457200">
              <a:lnSpc>
                <a:spcPct val="100000"/>
              </a:lnSpc>
              <a:spcBef>
                <a:spcPts val="601"/>
              </a:spcBef>
              <a:spcAft>
                <a:spcPts val="601"/>
              </a:spcAft>
              <a:buFont typeface="Arial" panose="020B0604020202020204" pitchFamily="34" charset="0"/>
              <a:buChar char="•"/>
            </a:pPr>
            <a:r>
              <a:rPr lang="es-ES" sz="2800" spc="-1" dirty="0" err="1">
                <a:solidFill>
                  <a:srgbClr val="000000"/>
                </a:solidFill>
                <a:latin typeface="Noto Sans"/>
                <a:ea typeface="Noto Sans"/>
              </a:rPr>
              <a:t>italic</a:t>
            </a:r>
            <a:r>
              <a:rPr lang="es-ES" sz="2800" spc="-1" dirty="0">
                <a:solidFill>
                  <a:srgbClr val="000000"/>
                </a:solidFill>
                <a:latin typeface="Noto Sans"/>
                <a:ea typeface="Noto Sans"/>
              </a:rPr>
              <a:t>: Cursiva. El navegador usará, siempre que esté disponible, la versión inclinada de la fuente. Si no se dispone de una versión inclinada, intentará emularla con </a:t>
            </a:r>
            <a:r>
              <a:rPr lang="es-ES" sz="2800" spc="-1" dirty="0" err="1">
                <a:solidFill>
                  <a:srgbClr val="000000"/>
                </a:solidFill>
                <a:latin typeface="Noto Sans"/>
                <a:ea typeface="Noto Sans"/>
              </a:rPr>
              <a:t>oblique</a:t>
            </a:r>
            <a:r>
              <a:rPr lang="es-ES" sz="2800" spc="-1" dirty="0">
                <a:solidFill>
                  <a:srgbClr val="000000"/>
                </a:solidFill>
                <a:latin typeface="Noto Sans"/>
                <a:ea typeface="Noto Sans"/>
              </a:rPr>
              <a:t>.</a:t>
            </a:r>
          </a:p>
          <a:p>
            <a:pPr marL="457200" indent="-457200">
              <a:spcBef>
                <a:spcPts val="601"/>
              </a:spcBef>
              <a:spcAft>
                <a:spcPts val="601"/>
              </a:spcAft>
              <a:buFont typeface="Arial" panose="020B0604020202020204" pitchFamily="34" charset="0"/>
              <a:buChar char="•"/>
            </a:pPr>
            <a:r>
              <a:rPr lang="es-ES" sz="2800" spc="-1" dirty="0" err="1">
                <a:solidFill>
                  <a:srgbClr val="000000"/>
                </a:solidFill>
                <a:latin typeface="Noto Sans"/>
                <a:ea typeface="Noto Sans"/>
              </a:rPr>
              <a:t>oblique</a:t>
            </a:r>
            <a:r>
              <a:rPr lang="es-ES" sz="2800" spc="-1" dirty="0">
                <a:solidFill>
                  <a:srgbClr val="000000"/>
                </a:solidFill>
                <a:latin typeface="Noto Sans"/>
                <a:ea typeface="Noto Sans"/>
              </a:rPr>
              <a:t>: Igual que cursiva, pero inclina la fuente "recta" de forma artificial, normalmente 14º. Se puede indicar un grado de inclinación menor o mayor usando unidades </a:t>
            </a:r>
            <a:r>
              <a:rPr lang="es-ES" sz="2800" spc="-1" dirty="0" err="1">
                <a:solidFill>
                  <a:srgbClr val="000000"/>
                </a:solidFill>
                <a:latin typeface="Noto Sans"/>
                <a:ea typeface="Noto Sans"/>
              </a:rPr>
              <a:t>deg</a:t>
            </a:r>
            <a:br>
              <a:rPr lang="es-ES" sz="2800" spc="-1" dirty="0">
                <a:solidFill>
                  <a:srgbClr val="000000"/>
                </a:solidFill>
                <a:latin typeface="Noto Sans"/>
                <a:ea typeface="Noto Sans"/>
              </a:rPr>
            </a:br>
            <a:br>
              <a:rPr lang="es-ES" sz="2800" spc="-1" dirty="0">
                <a:solidFill>
                  <a:srgbClr val="000000"/>
                </a:solidFill>
                <a:latin typeface="Noto Sans"/>
                <a:ea typeface="Noto Sans"/>
              </a:rPr>
            </a:br>
            <a:r>
              <a:rPr lang="es-ES" sz="2800" spc="-1" dirty="0">
                <a:solidFill>
                  <a:srgbClr val="000000"/>
                </a:solidFill>
                <a:latin typeface="Noto Sans"/>
                <a:ea typeface="Noto Sans"/>
              </a:rPr>
              <a:t>	</a:t>
            </a:r>
            <a:r>
              <a:rPr lang="es-ES" sz="2800" b="0" dirty="0" err="1">
                <a:solidFill>
                  <a:srgbClr val="E50000"/>
                </a:solidFill>
                <a:effectLst/>
                <a:latin typeface="Consolas" panose="020B0609020204030204" pitchFamily="49" charset="0"/>
              </a:rPr>
              <a:t>font-style</a:t>
            </a:r>
            <a:r>
              <a:rPr lang="es-ES" sz="2800" b="0" dirty="0">
                <a:solidFill>
                  <a:srgbClr val="000000"/>
                </a:solidFill>
                <a:effectLst/>
                <a:latin typeface="Consolas" panose="020B0609020204030204" pitchFamily="49" charset="0"/>
              </a:rPr>
              <a:t>: </a:t>
            </a:r>
            <a:r>
              <a:rPr lang="es-ES" sz="2800" b="0" dirty="0" err="1">
                <a:solidFill>
                  <a:srgbClr val="0451A5"/>
                </a:solidFill>
                <a:effectLst/>
                <a:latin typeface="Consolas" panose="020B0609020204030204" pitchFamily="49" charset="0"/>
              </a:rPr>
              <a:t>oblique</a:t>
            </a:r>
            <a:r>
              <a:rPr lang="es-ES" sz="2800" b="0" dirty="0">
                <a:solidFill>
                  <a:srgbClr val="000000"/>
                </a:solidFill>
                <a:effectLst/>
                <a:latin typeface="Consolas" panose="020B0609020204030204" pitchFamily="49" charset="0"/>
              </a:rPr>
              <a:t> </a:t>
            </a:r>
            <a:r>
              <a:rPr lang="es-ES" sz="2800" b="0" dirty="0" err="1">
                <a:solidFill>
                  <a:srgbClr val="098658"/>
                </a:solidFill>
                <a:effectLst/>
                <a:latin typeface="Consolas" panose="020B0609020204030204" pitchFamily="49" charset="0"/>
              </a:rPr>
              <a:t>30deg</a:t>
            </a:r>
            <a:r>
              <a:rPr lang="es-ES" sz="2800" b="0" dirty="0">
                <a:solidFill>
                  <a:srgbClr val="000000"/>
                </a:solidFill>
                <a:effectLst/>
                <a:latin typeface="Consolas" panose="020B0609020204030204" pitchFamily="49" charset="0"/>
              </a:rPr>
              <a:t>;</a:t>
            </a:r>
          </a:p>
          <a:p>
            <a:pPr>
              <a:lnSpc>
                <a:spcPct val="100000"/>
              </a:lnSpc>
              <a:spcBef>
                <a:spcPts val="601"/>
              </a:spcBef>
              <a:spcAft>
                <a:spcPts val="601"/>
              </a:spcAft>
            </a:pPr>
            <a:endParaRPr lang="es-ES" sz="2800" spc="-1" dirty="0">
              <a:solidFill>
                <a:srgbClr val="000000"/>
              </a:solidFill>
              <a:latin typeface="Noto Sans"/>
              <a:ea typeface="Noto Sans"/>
            </a:endParaRPr>
          </a:p>
        </p:txBody>
      </p:sp>
    </p:spTree>
    <p:extLst>
      <p:ext uri="{BB962C8B-B14F-4D97-AF65-F5344CB8AC3E}">
        <p14:creationId xmlns:p14="http://schemas.microsoft.com/office/powerpoint/2010/main" val="42867670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29965</TotalTime>
  <Words>1742</Words>
  <Application>Microsoft Office PowerPoint</Application>
  <PresentationFormat>Personalizado</PresentationFormat>
  <Paragraphs>154</Paragraphs>
  <Slides>18</Slides>
  <Notes>18</Notes>
  <HiddenSlides>0</HiddenSlides>
  <MMClips>0</MMClips>
  <ScaleCrop>false</ScaleCrop>
  <HeadingPairs>
    <vt:vector size="6" baseType="variant">
      <vt:variant>
        <vt:lpstr>Fuentes usadas</vt:lpstr>
      </vt:variant>
      <vt:variant>
        <vt:i4>8</vt:i4>
      </vt:variant>
      <vt:variant>
        <vt:lpstr>Tema</vt:lpstr>
      </vt:variant>
      <vt:variant>
        <vt:i4>2</vt:i4>
      </vt:variant>
      <vt:variant>
        <vt:lpstr>Títulos de diapositiva</vt:lpstr>
      </vt:variant>
      <vt:variant>
        <vt:i4>18</vt:i4>
      </vt:variant>
    </vt:vector>
  </HeadingPairs>
  <TitlesOfParts>
    <vt:vector size="28" baseType="lpstr">
      <vt:lpstr>Arial</vt:lpstr>
      <vt:lpstr>Calibri</vt:lpstr>
      <vt:lpstr>Calibri Light</vt:lpstr>
      <vt:lpstr>Consolas</vt:lpstr>
      <vt:lpstr>Noto Sans</vt:lpstr>
      <vt:lpstr>Symbol</vt:lpstr>
      <vt:lpstr>Times New Roman</vt:lpstr>
      <vt:lpstr>Wingdings</vt:lpstr>
      <vt:lpstr>Office Theme</vt:lpstr>
      <vt:lpstr>Office Theme</vt:lpstr>
      <vt:lpstr>UT03 – CSS 9 – Tipofrafía – Fuentes – Texto</vt:lpstr>
      <vt:lpstr>Tipografía – Serif vs Sans-serif</vt:lpstr>
      <vt:lpstr>Tipografía – Proporcional vs monospace</vt:lpstr>
      <vt:lpstr>Tipografía – Peso</vt:lpstr>
      <vt:lpstr>Tipografía – Interlineado e interletraje</vt:lpstr>
      <vt:lpstr>Fuentes</vt:lpstr>
      <vt:lpstr>Fuentes en CSS – font-family</vt:lpstr>
      <vt:lpstr>Fuentes en CSS – font-size</vt:lpstr>
      <vt:lpstr>Fuentes en CSS – font-style</vt:lpstr>
      <vt:lpstr>Fuentes en CSS – font-weight</vt:lpstr>
      <vt:lpstr>Fuentes en CSS – @font-face</vt:lpstr>
      <vt:lpstr>Fuentes en CSS – @font-face</vt:lpstr>
      <vt:lpstr>Texto – Espacios</vt:lpstr>
      <vt:lpstr>Texto – Alineaciones</vt:lpstr>
      <vt:lpstr>Texto – Alineaciones</vt:lpstr>
      <vt:lpstr>Texto – Espaciado</vt:lpstr>
      <vt:lpstr>Texto – Decoraciones</vt:lpstr>
      <vt:lpstr>Texto – Transformaciones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Impress</dc:title>
  <dc:subject/>
  <dc:creator>Familia López Lamela</dc:creator>
  <dc:description/>
  <cp:lastModifiedBy>Familia López Lamela</cp:lastModifiedBy>
  <cp:revision>113</cp:revision>
  <dcterms:created xsi:type="dcterms:W3CDTF">2020-03-19T01:13:35Z</dcterms:created>
  <dcterms:modified xsi:type="dcterms:W3CDTF">2024-02-07T13:38:01Z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20</vt:i4>
  </property>
  <property fmtid="{D5CDD505-2E9C-101B-9397-08002B2CF9AE}" pid="3" name="PresentationFormat">
    <vt:lpwstr>Personalizado</vt:lpwstr>
  </property>
  <property fmtid="{D5CDD505-2E9C-101B-9397-08002B2CF9AE}" pid="4" name="Slides">
    <vt:i4>20</vt:i4>
  </property>
</Properties>
</file>