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671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71025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22507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7286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21123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61730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91261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87391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64826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724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 – Destacados, citas, otros.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Citas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  cite="Don Quijote de la Mancha, Miguel de cervantes"&gt;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&lt;p&gt;Primera cita: En un lugar de la mancha, de cuyo 				nombre no quiero acordarme…&lt;/p&gt;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&lt;p&gt;Segunda cita: En un lugar de la mancha,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  de cuyo nombre no quiero acordarme…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&lt;cite&gt;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Don Quijote de 	  La Mancha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&lt;/cite&gt;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F1BA35-B128-B66F-A2DA-2AAD32A5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9595"/>
            <a:ext cx="10550384" cy="24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Citas – &lt;q&gt;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Cita corta, en línea dentro de un &lt;p&gt; u otro elemento de bloque.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 automáticamente comillas de apertura y cierre.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debe usar para fuentes externas, no para destacar una frase.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origen puede indicarse con cite.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&lt;p&gt;Como Tim Berners-Lee, el padre de la web, escribió en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&lt;cite&gt;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Tejiendo la web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&lt;/cite&gt;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&lt;q&gt;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Yo llegué en el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momento justo, interesado, cuando el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hypertexto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e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Internet habían visto ya la luz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&lt;/q&gt;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78BD81-F910-FE93-ACC4-B2330048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5648099"/>
            <a:ext cx="12090116" cy="12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Dirección de contacto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address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Representa la dirección (física o digital) de contacto para una persona, grupo de personas u organización.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uso ideal es para mostrar la información de contacto relacionada con la página, como el autor del artículo / documento.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address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IES Clara del Rey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C/ del padre Claret, 8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28002 Madrid, España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address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48A01-23EC-DE8F-1A90-26414D1F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135" y="4765964"/>
            <a:ext cx="6402640" cy="21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Recordatorio: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busca dar formato, sino dotar de contenido.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formato se logra con CSS.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un párrafo y otros elementos de tipo bloque se pueden añadir elementos en línea para modificar el significado, la semántica.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Además, hay elementos de tipo bloque, que son similares a párrafos, que tienen un significado y uso especial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5 modificó el comportamiento de algunos elementos y directamente marcó como obsoletos otros que se limitaban a modificar el aspecto sin aportar significado.</a:t>
            </a:r>
          </a:p>
        </p:txBody>
      </p:sp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y &lt;em&gt;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Permiten destacar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y enfatizar (em) texto del documento.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se considera más “potente”, con más “importancia” que &lt;em&gt;.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Antes de estas etiquetas, se usaban &lt;b&gt;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black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e &lt;i&gt;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italic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Estos tags (&lt;b&gt; e &lt;i&gt;) ya no se consideran correctos y su uso está indicado como obsoleto y se desaconseja. Servían para cambiar el aspecto del texto, pero no añadían significado (importancia). En lugar de estos se debe usar: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em si queremos destacar o enfatizar contenido.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CSS si simplemente queremos cambiar el aspecto gráfico del contenido.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remarcar un texto. Se usa cuando se quiere marcar algo a lo que se hace referencia.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resaltar en un texto el resultado de una búsqueda.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&gt;Has buscado “color”&lt;/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&lt;p&gt;El coche tenía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color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rojo&lt;/p&gt;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&lt;p&gt;Vamos a pintar de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color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                      blanco las paredes&lt;/p&gt;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940337-8BC0-94E2-F3D0-A2794F67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5009477"/>
            <a:ext cx="5763927" cy="17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Identifica textos legales, derechos de autor, descarga de responsabilidad, etc. Se puede usar también para definir comentarios al margen.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small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El propietario del sitio no se hace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           responsable del uso del mismo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small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&lt;p&gt;Precio por noche: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135&amp;euro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small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desayuno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						no incluido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small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8E0F00-1C18-4D4D-F7FC-64B3AE61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5215704"/>
            <a:ext cx="10804758" cy="13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&lt;sub&gt; y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Identifica subíndices y superíndices tal y como se usan en fórmulas matemáticas y químicas. No debe usarse para posicionar texto por estética.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    La fórmula del agua es H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&lt;sub&gt;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&lt;/sub&gt;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O,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    y la del área del círculo es A = &amp;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pi;R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8B3F7-639C-29BE-F892-CBEEA353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2" y="5714711"/>
            <a:ext cx="12936793" cy="8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&lt;del&gt;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 una porción de texto que se ha eliminado del documento.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incluir atributos específicos: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cite: indica la URL donde consultar el motivo del borrado.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datetime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indica la fecha en la que se eliminó el contenido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&lt;p&gt;Esto es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&lt;del 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datetime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="2010-10-25"&gt;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texto 											eliminado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&lt;/del&gt;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252328-6ED5-6CF5-BBD7-91C7C069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5724127"/>
            <a:ext cx="6237003" cy="7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3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abbr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Abreviatura de un texto mayor.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usa para especificar el texto completo, y se muestra cuando se posiciona el cursor sobre la abreviatura.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Sustituye al obsoleto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acronym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&lt;p&gt;El 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abbr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Hyper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Markup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Language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800" dirty="0" err="1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abbr</a:t>
            </a:r>
            <a:r>
              <a:rPr lang="es-ES" sz="2800" dirty="0">
                <a:solidFill>
                  <a:srgbClr val="C00000"/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		es el lenguaje de marcado de la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World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Wide Web&lt;/p&gt;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AFAF0B-8EB5-610E-E94D-E6D589C2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5667799"/>
            <a:ext cx="12534470" cy="7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Citas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Cita larga que se representa como elemento de tipo bloque.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las citas se suelen representar entre comillas, esta etiqueta no las genera automáticamente. Se deben añadir de explícitamente o mediante CSS.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versiones anteriores de HTML, el contenido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debía escribirse dentro de párrafos &lt;p&gt;.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elimina este requisito, pero se recomienda hacerlo.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origen de la cita se puede indicar en con el atributo cite. Como pocos navegadores lo admiten, puede utilizarse la etiqueta (no atributo) &lt;cite&gt; dentro del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blockquote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Cite debe contener nombre de obra, no de autor.</a:t>
            </a:r>
          </a:p>
        </p:txBody>
      </p:sp>
    </p:spTree>
    <p:extLst>
      <p:ext uri="{BB962C8B-B14F-4D97-AF65-F5344CB8AC3E}">
        <p14:creationId xmlns:p14="http://schemas.microsoft.com/office/powerpoint/2010/main" val="382384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1077</Words>
  <Application>Microsoft Office PowerPoint</Application>
  <PresentationFormat>Personalizado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Liberation Sans</vt:lpstr>
      <vt:lpstr>Noto Sans</vt:lpstr>
      <vt:lpstr>Tema de Office</vt:lpstr>
      <vt:lpstr>1_Tema de Office</vt:lpstr>
      <vt:lpstr>UT02 – HTML 2 – Destacados, citas, otros.</vt:lpstr>
      <vt:lpstr>Introducción</vt:lpstr>
      <vt:lpstr>&lt;strong&gt; y &lt;em&gt;</vt:lpstr>
      <vt:lpstr>&lt;mark&gt;</vt:lpstr>
      <vt:lpstr>&lt;small&gt;</vt:lpstr>
      <vt:lpstr>&lt;sub&gt; y &lt;sup&gt;</vt:lpstr>
      <vt:lpstr>&lt;del&gt;</vt:lpstr>
      <vt:lpstr>&lt;abbr&gt;</vt:lpstr>
      <vt:lpstr>Citas – &lt;blockquote&gt; </vt:lpstr>
      <vt:lpstr>Citas – &lt;blockquote&gt; </vt:lpstr>
      <vt:lpstr>Citas – &lt;q&gt; </vt:lpstr>
      <vt:lpstr>Dirección de contacto – &lt;address&gt;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53</cp:revision>
  <dcterms:created xsi:type="dcterms:W3CDTF">2020-03-19T01:13:35Z</dcterms:created>
  <dcterms:modified xsi:type="dcterms:W3CDTF">2023-09-27T11:03:03Z</dcterms:modified>
</cp:coreProperties>
</file>