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</p:sldMasterIdLst>
  <p:notesMasterIdLst>
    <p:notesMasterId r:id="rId10"/>
  </p:notesMasterIdLst>
  <p:handoutMasterIdLst>
    <p:handoutMasterId r:id="rId11"/>
  </p:handoutMasterIdLst>
  <p:sldIdLst>
    <p:sldId id="256" r:id="rId3"/>
    <p:sldId id="258" r:id="rId4"/>
    <p:sldId id="259" r:id="rId5"/>
    <p:sldId id="260" r:id="rId6"/>
    <p:sldId id="261" r:id="rId7"/>
    <p:sldId id="262" r:id="rId8"/>
    <p:sldId id="263" r:id="rId9"/>
  </p:sldIdLst>
  <p:sldSz cx="13439775" cy="7559675"/>
  <p:notesSz cx="7559675" cy="10691813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47" autoAdjust="0"/>
    <p:restoredTop sz="94660"/>
  </p:normalViewPr>
  <p:slideViewPr>
    <p:cSldViewPr snapToGrid="0">
      <p:cViewPr varScale="1">
        <p:scale>
          <a:sx n="51" d="100"/>
          <a:sy n="51" d="100"/>
        </p:scale>
        <p:origin x="102" y="10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6B945F93-DB16-4FE3-87A4-BB4C3138EA6B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s-ES" sz="14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EF28ADE-D526-4030-BB64-4DB14E77DD92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s-ES" sz="14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B586632-AA45-47C7-BA48-A77766107070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s-ES" sz="14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1C1C422-60FF-41A0-98AF-4D218F4DE5C1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BF9288DA-08CC-4120-BFFE-E88CB32BB135}" type="slidenum">
              <a:t>‹Nº›</a:t>
            </a:fld>
            <a:endParaRPr lang="es-ES" sz="14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4276783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5F4FBBEC-CBBB-435C-86C2-CA2106C553E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F2D460E7-1384-41A3-BC58-F36BE358863F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s-ES"/>
          </a:p>
        </p:txBody>
      </p:sp>
      <p:sp>
        <p:nvSpPr>
          <p:cNvPr id="4" name="Marcador de encabezado 3">
            <a:extLst>
              <a:ext uri="{FF2B5EF4-FFF2-40B4-BE49-F238E27FC236}">
                <a16:creationId xmlns:a16="http://schemas.microsoft.com/office/drawing/2014/main" id="{3817C10E-E63C-42BE-958F-8EB1B717DEA3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rtl="0" hangingPunct="0">
              <a:buNone/>
              <a:tabLst/>
              <a:defRPr lang="es-ES" sz="1400" kern="1200">
                <a:latin typeface="Noto Sans" pitchFamily="34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s-E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5621D94-4BF3-45A2-AFAF-49AE7498A150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r" rtl="0" hangingPunct="0">
              <a:buNone/>
              <a:tabLst/>
              <a:defRPr lang="es-ES" sz="1400" kern="1200">
                <a:latin typeface="Noto Sans" pitchFamily="34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1E4BDD5-BC98-4CC5-9A56-67BA51DCF9AF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>
            <a:lvl1pPr lvl="0" rtl="0" hangingPunct="0">
              <a:buNone/>
              <a:tabLst/>
              <a:defRPr lang="es-ES" sz="1400" kern="1200">
                <a:latin typeface="Noto Sans" pitchFamily="34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B1A59A4-6440-41ED-88DD-31FF0753559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>
            <a:lvl1pPr lvl="0" algn="r" rtl="0" hangingPunct="0">
              <a:buNone/>
              <a:tabLst/>
              <a:defRPr lang="es-ES" sz="1400" kern="1200">
                <a:latin typeface="Noto Sans" pitchFamily="34"/>
                <a:ea typeface="DejaVu Sans" pitchFamily="2"/>
                <a:cs typeface="DejaVu Sans" pitchFamily="2"/>
              </a:defRPr>
            </a:lvl1pPr>
          </a:lstStyle>
          <a:p>
            <a:pPr lvl="0"/>
            <a:fld id="{4347FF01-C326-4FEB-9CA1-22EE71426DE1}" type="slidenum"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17648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0" rtl="0" hangingPunct="0">
      <a:tabLst/>
      <a:defRPr lang="es-ES" sz="2810" b="0" i="0" u="none" strike="noStrike" kern="1200">
        <a:ln>
          <a:noFill/>
        </a:ln>
        <a:latin typeface="Liberation Sans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4C9C46D-FC15-4C55-87E0-1CAB84904CD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02A53ED5-83DB-4D56-A598-5B4A062B596D}" type="slidenum">
              <a:t>1</a:t>
            </a:fld>
            <a:endParaRPr lang="es-ES"/>
          </a:p>
        </p:txBody>
      </p:sp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E27FF130-5AA4-445E-9AF3-4994F528180D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6004C5DD-0E81-45CD-B8DD-B20992B19A3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es-E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12B4584-4B42-4525-AA73-C3B006B1F2D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CFB0B344-6CC2-41D6-B5E8-B4EABBB833D9}" type="slidenum">
              <a:t>2</a:t>
            </a:fld>
            <a:endParaRPr lang="es-ES"/>
          </a:p>
        </p:txBody>
      </p:sp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281F5FF9-06C6-4CF4-BBEC-60A07C6AF3C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C16FDB4E-E85A-428A-B7CE-42200F4403B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6670917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12B4584-4B42-4525-AA73-C3B006B1F2D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CFB0B344-6CC2-41D6-B5E8-B4EABBB833D9}" type="slidenum">
              <a:t>3</a:t>
            </a:fld>
            <a:endParaRPr lang="es-ES"/>
          </a:p>
        </p:txBody>
      </p:sp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281F5FF9-06C6-4CF4-BBEC-60A07C6AF3C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C16FDB4E-E85A-428A-B7CE-42200F4403B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2227267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12B4584-4B42-4525-AA73-C3B006B1F2D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CFB0B344-6CC2-41D6-B5E8-B4EABBB833D9}" type="slidenum">
              <a:t>4</a:t>
            </a:fld>
            <a:endParaRPr lang="es-ES"/>
          </a:p>
        </p:txBody>
      </p:sp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281F5FF9-06C6-4CF4-BBEC-60A07C6AF3C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C16FDB4E-E85A-428A-B7CE-42200F4403B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42491253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12B4584-4B42-4525-AA73-C3B006B1F2D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CFB0B344-6CC2-41D6-B5E8-B4EABBB833D9}" type="slidenum">
              <a:t>5</a:t>
            </a:fld>
            <a:endParaRPr lang="es-ES"/>
          </a:p>
        </p:txBody>
      </p:sp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281F5FF9-06C6-4CF4-BBEC-60A07C6AF3C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C16FDB4E-E85A-428A-B7CE-42200F4403B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3749556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12B4584-4B42-4525-AA73-C3B006B1F2D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CFB0B344-6CC2-41D6-B5E8-B4EABBB833D9}" type="slidenum">
              <a:t>6</a:t>
            </a:fld>
            <a:endParaRPr lang="es-ES"/>
          </a:p>
        </p:txBody>
      </p:sp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281F5FF9-06C6-4CF4-BBEC-60A07C6AF3C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C16FDB4E-E85A-428A-B7CE-42200F4403B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14799695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12B4584-4B42-4525-AA73-C3B006B1F2D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CFB0B344-6CC2-41D6-B5E8-B4EABBB833D9}" type="slidenum">
              <a:t>7</a:t>
            </a:fld>
            <a:endParaRPr lang="es-ES"/>
          </a:p>
        </p:txBody>
      </p:sp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281F5FF9-06C6-4CF4-BBEC-60A07C6AF3C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C16FDB4E-E85A-428A-B7CE-42200F4403B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32189016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9972" y="1237197"/>
            <a:ext cx="10079831" cy="2631887"/>
          </a:xfrm>
        </p:spPr>
        <p:txBody>
          <a:bodyPr anchor="b"/>
          <a:lstStyle>
            <a:lvl1pPr algn="ctr">
              <a:defRPr sz="6614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9972" y="3970580"/>
            <a:ext cx="10079831" cy="1825171"/>
          </a:xfrm>
        </p:spPr>
        <p:txBody>
          <a:bodyPr/>
          <a:lstStyle>
            <a:lvl1pPr marL="0" indent="0" algn="ctr">
              <a:buNone/>
              <a:defRPr sz="2646"/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1159015-AC89-4669-84BE-D3FF31018D6D}" type="slidenum">
              <a:rPr lang="es-ES" smtClean="0"/>
              <a:t>‹Nº›</a:t>
            </a:fld>
            <a:r>
              <a:rPr lang="es-ES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3994543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F2513CA-890F-47C3-AE35-4D6E20A5D13A}" type="slidenum">
              <a:rPr lang="es-ES" smtClean="0"/>
              <a:t>‹Nº›</a:t>
            </a:fld>
            <a:r>
              <a:rPr lang="es-ES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2070127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617839" y="402483"/>
            <a:ext cx="2897951" cy="640647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23985" y="402483"/>
            <a:ext cx="8525857" cy="640647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B37EA80-3BA3-48CC-9B42-049DAAA5B8EE}" type="slidenum">
              <a:rPr lang="es-ES" smtClean="0"/>
              <a:t>‹Nº›</a:t>
            </a:fld>
            <a:r>
              <a:rPr lang="es-ES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24403747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9972" y="1237197"/>
            <a:ext cx="10079831" cy="2631887"/>
          </a:xfrm>
        </p:spPr>
        <p:txBody>
          <a:bodyPr anchor="b"/>
          <a:lstStyle>
            <a:lvl1pPr algn="ctr">
              <a:defRPr sz="6614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9972" y="3970580"/>
            <a:ext cx="10079831" cy="1825171"/>
          </a:xfrm>
        </p:spPr>
        <p:txBody>
          <a:bodyPr/>
          <a:lstStyle>
            <a:lvl1pPr marL="0" indent="0" algn="ctr">
              <a:buNone/>
              <a:defRPr sz="2646"/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D90769A-2EF3-4E2F-BEF7-B7350858D737}" type="slidenum">
              <a:rPr lang="es-ES" smtClean="0"/>
              <a:t>‹Nº›</a:t>
            </a:fld>
            <a:r>
              <a:rPr lang="es-ES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17064235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DE525F5-EE72-441B-84E0-47B6CF108F06}" type="slidenum">
              <a:rPr lang="es-ES" smtClean="0"/>
              <a:t>‹Nº›</a:t>
            </a:fld>
            <a:r>
              <a:rPr lang="es-ES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26218967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6985" y="1884670"/>
            <a:ext cx="11591806" cy="3144614"/>
          </a:xfrm>
        </p:spPr>
        <p:txBody>
          <a:bodyPr anchor="b"/>
          <a:lstStyle>
            <a:lvl1pPr>
              <a:defRPr sz="6614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6985" y="5059034"/>
            <a:ext cx="11591806" cy="1653678"/>
          </a:xfrm>
        </p:spPr>
        <p:txBody>
          <a:bodyPr/>
          <a:lstStyle>
            <a:lvl1pPr marL="0" indent="0">
              <a:buNone/>
              <a:defRPr sz="2646">
                <a:solidFill>
                  <a:schemeClr val="tx1">
                    <a:tint val="75000"/>
                  </a:schemeClr>
                </a:solidFill>
              </a:defRPr>
            </a:lvl1pPr>
            <a:lvl2pPr marL="503972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172F2F6-B10D-40B7-9887-E2E057DD4621}" type="slidenum">
              <a:rPr lang="es-ES" smtClean="0"/>
              <a:t>‹Nº›</a:t>
            </a:fld>
            <a:r>
              <a:rPr lang="es-ES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32418380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23985" y="2012414"/>
            <a:ext cx="5711904" cy="479654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886" y="2012414"/>
            <a:ext cx="5711904" cy="479654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9F2F309-D487-4178-BB88-0FBCE065D8D6}" type="slidenum">
              <a:rPr lang="es-ES" smtClean="0"/>
              <a:t>‹Nº›</a:t>
            </a:fld>
            <a:r>
              <a:rPr lang="es-ES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23605157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5735" y="402483"/>
            <a:ext cx="11591806" cy="146118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5736" y="1853171"/>
            <a:ext cx="5685654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736" y="2761381"/>
            <a:ext cx="5685654" cy="406157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03886" y="1853171"/>
            <a:ext cx="5713655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803886" y="2761381"/>
            <a:ext cx="5713655" cy="406157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76A2104-2ED0-4060-9D6F-25C50E45E192}" type="slidenum">
              <a:rPr lang="es-ES" smtClean="0"/>
              <a:t>‹Nº›</a:t>
            </a:fld>
            <a:r>
              <a:rPr lang="es-ES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9575833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A001E0E-72EB-4067-856F-5A2FF1E632CE}" type="slidenum">
              <a:rPr lang="es-ES" smtClean="0"/>
              <a:t>‹Nº›</a:t>
            </a:fld>
            <a:r>
              <a:rPr lang="es-ES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39768489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80578F8-A32D-4698-8A93-91522E15B5FB}" type="slidenum">
              <a:rPr lang="es-ES" smtClean="0"/>
              <a:t>‹Nº›</a:t>
            </a:fld>
            <a:r>
              <a:rPr lang="es-ES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838856563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5736" y="503978"/>
            <a:ext cx="4334677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3655" y="1088454"/>
            <a:ext cx="6803886" cy="5372269"/>
          </a:xfrm>
        </p:spPr>
        <p:txBody>
          <a:bodyPr/>
          <a:lstStyle>
            <a:lvl1pPr>
              <a:defRPr sz="3527"/>
            </a:lvl1pPr>
            <a:lvl2pPr>
              <a:defRPr sz="3086"/>
            </a:lvl2pPr>
            <a:lvl3pPr>
              <a:defRPr sz="2646"/>
            </a:lvl3pPr>
            <a:lvl4pPr>
              <a:defRPr sz="2205"/>
            </a:lvl4pPr>
            <a:lvl5pPr>
              <a:defRPr sz="2205"/>
            </a:lvl5pPr>
            <a:lvl6pPr>
              <a:defRPr sz="2205"/>
            </a:lvl6pPr>
            <a:lvl7pPr>
              <a:defRPr sz="2205"/>
            </a:lvl7pPr>
            <a:lvl8pPr>
              <a:defRPr sz="2205"/>
            </a:lvl8pPr>
            <a:lvl9pPr>
              <a:defRPr sz="2205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5736" y="2267902"/>
            <a:ext cx="4334677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35D918E-B4E4-43EC-B26B-8EDC483135BE}" type="slidenum">
              <a:rPr lang="es-ES" smtClean="0"/>
              <a:t>‹Nº›</a:t>
            </a:fld>
            <a:r>
              <a:rPr lang="es-ES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3165187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BF39008-2902-49B5-B9E4-5C7E6CAA56DA}" type="slidenum">
              <a:rPr lang="es-ES" smtClean="0"/>
              <a:t>‹Nº›</a:t>
            </a:fld>
            <a:r>
              <a:rPr lang="es-ES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108569652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5736" y="503978"/>
            <a:ext cx="4334677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713655" y="1088454"/>
            <a:ext cx="6803886" cy="5372269"/>
          </a:xfrm>
        </p:spPr>
        <p:txBody>
          <a:bodyPr anchor="t"/>
          <a:lstStyle>
            <a:lvl1pPr marL="0" indent="0">
              <a:buNone/>
              <a:defRPr sz="3527"/>
            </a:lvl1pPr>
            <a:lvl2pPr marL="503972" indent="0">
              <a:buNone/>
              <a:defRPr sz="3086"/>
            </a:lvl2pPr>
            <a:lvl3pPr marL="1007943" indent="0">
              <a:buNone/>
              <a:defRPr sz="2646"/>
            </a:lvl3pPr>
            <a:lvl4pPr marL="1511915" indent="0">
              <a:buNone/>
              <a:defRPr sz="2205"/>
            </a:lvl4pPr>
            <a:lvl5pPr marL="2015886" indent="0">
              <a:buNone/>
              <a:defRPr sz="2205"/>
            </a:lvl5pPr>
            <a:lvl6pPr marL="2519858" indent="0">
              <a:buNone/>
              <a:defRPr sz="2205"/>
            </a:lvl6pPr>
            <a:lvl7pPr marL="3023829" indent="0">
              <a:buNone/>
              <a:defRPr sz="2205"/>
            </a:lvl7pPr>
            <a:lvl8pPr marL="3527801" indent="0">
              <a:buNone/>
              <a:defRPr sz="2205"/>
            </a:lvl8pPr>
            <a:lvl9pPr marL="4031772" indent="0">
              <a:buNone/>
              <a:defRPr sz="2205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5736" y="2267902"/>
            <a:ext cx="4334677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6290911-C9B0-48A3-8F2C-4EFBFE29BD3D}" type="slidenum">
              <a:rPr lang="es-ES" smtClean="0"/>
              <a:t>‹Nº›</a:t>
            </a:fld>
            <a:r>
              <a:rPr lang="es-ES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132324822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5BB1057-9ABB-485C-9747-1F7EDF06FECA}" type="slidenum">
              <a:rPr lang="es-ES" smtClean="0"/>
              <a:t>‹Nº›</a:t>
            </a:fld>
            <a:r>
              <a:rPr lang="es-ES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289242186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617839" y="402483"/>
            <a:ext cx="2897951" cy="640647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23985" y="402483"/>
            <a:ext cx="8525857" cy="640647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CABF234-B5FB-4F2C-A7E4-ACE63A6D31F7}" type="slidenum">
              <a:rPr lang="es-ES" smtClean="0"/>
              <a:t>‹Nº›</a:t>
            </a:fld>
            <a:r>
              <a:rPr lang="es-ES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95304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6985" y="1884670"/>
            <a:ext cx="11591806" cy="3144614"/>
          </a:xfrm>
        </p:spPr>
        <p:txBody>
          <a:bodyPr anchor="b"/>
          <a:lstStyle>
            <a:lvl1pPr>
              <a:defRPr sz="6614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6985" y="5059034"/>
            <a:ext cx="11591806" cy="1653678"/>
          </a:xfrm>
        </p:spPr>
        <p:txBody>
          <a:bodyPr/>
          <a:lstStyle>
            <a:lvl1pPr marL="0" indent="0">
              <a:buNone/>
              <a:defRPr sz="2646">
                <a:solidFill>
                  <a:schemeClr val="tx1">
                    <a:tint val="75000"/>
                  </a:schemeClr>
                </a:solidFill>
              </a:defRPr>
            </a:lvl1pPr>
            <a:lvl2pPr marL="503972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82B2B36-A68E-42B9-ADF8-99C540AF0BAC}" type="slidenum">
              <a:rPr lang="es-ES" smtClean="0"/>
              <a:t>‹Nº›</a:t>
            </a:fld>
            <a:r>
              <a:rPr lang="es-ES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893974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23985" y="2012414"/>
            <a:ext cx="5711904" cy="479654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886" y="2012414"/>
            <a:ext cx="5711904" cy="479654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FC0F5E9-B5B5-4062-988D-56346E4BA6B5}" type="slidenum">
              <a:rPr lang="es-ES" smtClean="0"/>
              <a:t>‹Nº›</a:t>
            </a:fld>
            <a:r>
              <a:rPr lang="es-ES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823099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5735" y="402483"/>
            <a:ext cx="11591806" cy="146118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5736" y="1853171"/>
            <a:ext cx="5685654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736" y="2761381"/>
            <a:ext cx="5685654" cy="406157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03886" y="1853171"/>
            <a:ext cx="5713655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803886" y="2761381"/>
            <a:ext cx="5713655" cy="406157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35250CA-19CC-4970-9EE2-21444713CF3D}" type="slidenum">
              <a:rPr lang="es-ES" smtClean="0"/>
              <a:t>‹Nº›</a:t>
            </a:fld>
            <a:r>
              <a:rPr lang="es-ES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3041665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4B6E3F7-EB1F-4196-9F97-29BF8003ED99}" type="slidenum">
              <a:rPr lang="es-ES" smtClean="0"/>
              <a:t>‹Nº›</a:t>
            </a:fld>
            <a:r>
              <a:rPr lang="es-ES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3477343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33883C5-C6D7-4AC3-853A-E7B6A5D2FEC9}" type="slidenum">
              <a:rPr lang="es-ES" smtClean="0"/>
              <a:t>‹Nº›</a:t>
            </a:fld>
            <a:r>
              <a:rPr lang="es-ES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315074000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5736" y="503978"/>
            <a:ext cx="4334677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3655" y="1088454"/>
            <a:ext cx="6803886" cy="5372269"/>
          </a:xfrm>
        </p:spPr>
        <p:txBody>
          <a:bodyPr/>
          <a:lstStyle>
            <a:lvl1pPr>
              <a:defRPr sz="3527"/>
            </a:lvl1pPr>
            <a:lvl2pPr>
              <a:defRPr sz="3086"/>
            </a:lvl2pPr>
            <a:lvl3pPr>
              <a:defRPr sz="2646"/>
            </a:lvl3pPr>
            <a:lvl4pPr>
              <a:defRPr sz="2205"/>
            </a:lvl4pPr>
            <a:lvl5pPr>
              <a:defRPr sz="2205"/>
            </a:lvl5pPr>
            <a:lvl6pPr>
              <a:defRPr sz="2205"/>
            </a:lvl6pPr>
            <a:lvl7pPr>
              <a:defRPr sz="2205"/>
            </a:lvl7pPr>
            <a:lvl8pPr>
              <a:defRPr sz="2205"/>
            </a:lvl8pPr>
            <a:lvl9pPr>
              <a:defRPr sz="2205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5736" y="2267902"/>
            <a:ext cx="4334677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3109CB7-13E6-4BC6-9A13-588D38075E0C}" type="slidenum">
              <a:rPr lang="es-ES" smtClean="0"/>
              <a:t>‹Nº›</a:t>
            </a:fld>
            <a:r>
              <a:rPr lang="es-ES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3137799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5736" y="503978"/>
            <a:ext cx="4334677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713655" y="1088454"/>
            <a:ext cx="6803886" cy="5372269"/>
          </a:xfrm>
        </p:spPr>
        <p:txBody>
          <a:bodyPr anchor="t"/>
          <a:lstStyle>
            <a:lvl1pPr marL="0" indent="0">
              <a:buNone/>
              <a:defRPr sz="3527"/>
            </a:lvl1pPr>
            <a:lvl2pPr marL="503972" indent="0">
              <a:buNone/>
              <a:defRPr sz="3086"/>
            </a:lvl2pPr>
            <a:lvl3pPr marL="1007943" indent="0">
              <a:buNone/>
              <a:defRPr sz="2646"/>
            </a:lvl3pPr>
            <a:lvl4pPr marL="1511915" indent="0">
              <a:buNone/>
              <a:defRPr sz="2205"/>
            </a:lvl4pPr>
            <a:lvl5pPr marL="2015886" indent="0">
              <a:buNone/>
              <a:defRPr sz="2205"/>
            </a:lvl5pPr>
            <a:lvl6pPr marL="2519858" indent="0">
              <a:buNone/>
              <a:defRPr sz="2205"/>
            </a:lvl6pPr>
            <a:lvl7pPr marL="3023829" indent="0">
              <a:buNone/>
              <a:defRPr sz="2205"/>
            </a:lvl7pPr>
            <a:lvl8pPr marL="3527801" indent="0">
              <a:buNone/>
              <a:defRPr sz="2205"/>
            </a:lvl8pPr>
            <a:lvl9pPr marL="4031772" indent="0">
              <a:buNone/>
              <a:defRPr sz="2205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5736" y="2267902"/>
            <a:ext cx="4334677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7A71FDD-D571-4D75-BE58-6F992C6EBEEA}" type="slidenum">
              <a:rPr lang="es-ES" smtClean="0"/>
              <a:t>‹Nº›</a:t>
            </a:fld>
            <a:r>
              <a:rPr lang="es-ES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2184769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23985" y="402483"/>
            <a:ext cx="11591806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3985" y="2012414"/>
            <a:ext cx="11591806" cy="47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3985" y="7006699"/>
            <a:ext cx="3023949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51926" y="7006699"/>
            <a:ext cx="4535924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91841" y="7006699"/>
            <a:ext cx="3023949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fld id="{84426C1C-7436-425F-A864-92879DA933DB}" type="slidenum">
              <a:rPr lang="es-ES" smtClean="0"/>
              <a:t>‹Nº›</a:t>
            </a:fld>
            <a:r>
              <a:rPr lang="es-ES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3196921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007943" rtl="0" eaLnBrk="1" latinLnBrk="0" hangingPunct="1">
        <a:lnSpc>
          <a:spcPct val="90000"/>
        </a:lnSpc>
        <a:spcBef>
          <a:spcPct val="0"/>
        </a:spcBef>
        <a:buNone/>
        <a:defRPr sz="48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986" indent="-251986" algn="l" defTabSz="1007943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086" kern="1200">
          <a:solidFill>
            <a:schemeClr val="tx1"/>
          </a:solidFill>
          <a:latin typeface="+mn-lt"/>
          <a:ea typeface="+mn-ea"/>
          <a:cs typeface="+mn-cs"/>
        </a:defRPr>
      </a:lvl1pPr>
      <a:lvl2pPr marL="75595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2pPr>
      <a:lvl3pPr marL="1259929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3pPr>
      <a:lvl4pPr marL="1763900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267872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771844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23985" y="402483"/>
            <a:ext cx="11591806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3985" y="2012414"/>
            <a:ext cx="11591806" cy="47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3985" y="7006699"/>
            <a:ext cx="3023949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51926" y="7006699"/>
            <a:ext cx="4535924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91841" y="7006699"/>
            <a:ext cx="3023949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fld id="{B06CFE75-29F7-4D46-88E2-A91E6398068D}" type="slidenum">
              <a:rPr lang="es-ES" smtClean="0"/>
              <a:t>‹Nº›</a:t>
            </a:fld>
            <a:r>
              <a:rPr lang="es-ES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973668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007943" rtl="0" eaLnBrk="1" latinLnBrk="0" hangingPunct="1">
        <a:lnSpc>
          <a:spcPct val="90000"/>
        </a:lnSpc>
        <a:spcBef>
          <a:spcPct val="0"/>
        </a:spcBef>
        <a:buNone/>
        <a:defRPr sz="48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986" indent="-251986" algn="l" defTabSz="1007943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086" kern="1200">
          <a:solidFill>
            <a:schemeClr val="tx1"/>
          </a:solidFill>
          <a:latin typeface="+mn-lt"/>
          <a:ea typeface="+mn-ea"/>
          <a:cs typeface="+mn-cs"/>
        </a:defRPr>
      </a:lvl1pPr>
      <a:lvl2pPr marL="75595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2pPr>
      <a:lvl3pPr marL="1259929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3pPr>
      <a:lvl4pPr marL="1763900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267872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771844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F3D8AD-DFDD-429D-B059-B556A9E7397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914988" y="4730214"/>
            <a:ext cx="11609796" cy="1660525"/>
          </a:xfrm>
        </p:spPr>
        <p:txBody>
          <a:bodyPr vert="horz"/>
          <a:lstStyle/>
          <a:p>
            <a:pPr lvl="0"/>
            <a:r>
              <a:rPr lang="es-ES" sz="40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UT02 – </a:t>
            </a:r>
            <a:r>
              <a:rPr lang="es-ES" sz="36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HTML</a:t>
            </a:r>
            <a:br>
              <a:rPr lang="es-ES" sz="40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</a:b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3 – Imágenes.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C80D2F7-E514-47F0-82AC-F2D8A28C7B6F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-1" y="410966"/>
            <a:ext cx="13439775" cy="982440"/>
          </a:xfrm>
        </p:spPr>
        <p:txBody>
          <a:bodyPr vert="horz" anchor="ctr">
            <a:noAutofit/>
          </a:bodyPr>
          <a:lstStyle/>
          <a:p>
            <a:pPr marL="0" lvl="0" indent="0" algn="ctr">
              <a:buNone/>
            </a:pPr>
            <a:r>
              <a:rPr lang="es-ES" sz="44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Lenguajes de marcas y sistemas </a:t>
            </a:r>
            <a:br>
              <a:rPr lang="es-ES" sz="44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</a:br>
            <a:r>
              <a:rPr lang="es-ES" sz="44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de gestión de la información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11BBA329-4549-4E69-B545-FCBBE0883B49}"/>
              </a:ext>
            </a:extLst>
          </p:cNvPr>
          <p:cNvSpPr txBox="1"/>
          <p:nvPr/>
        </p:nvSpPr>
        <p:spPr>
          <a:xfrm>
            <a:off x="2404477" y="6268087"/>
            <a:ext cx="8568000" cy="9824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/>
          <a:lstStyle/>
          <a:p>
            <a:pPr algn="ctr" hangingPunct="0"/>
            <a:r>
              <a:rPr lang="es-ES" sz="2000" dirty="0">
                <a:latin typeface="+mj-lt"/>
                <a:ea typeface="DejaVu Sans" pitchFamily="2"/>
                <a:cs typeface="DejaVu Sans" pitchFamily="2"/>
              </a:rPr>
              <a:t>IES Clara del Rey – Madrid</a:t>
            </a:r>
          </a:p>
        </p:txBody>
      </p:sp>
      <p:pic>
        <p:nvPicPr>
          <p:cNvPr id="6" name="Imagen 5" descr="Texto&#10;&#10;Descripción generada automáticamente con confianza media">
            <a:extLst>
              <a:ext uri="{FF2B5EF4-FFF2-40B4-BE49-F238E27FC236}">
                <a16:creationId xmlns:a16="http://schemas.microsoft.com/office/drawing/2014/main" id="{DF9A5F6A-4F91-49CB-8DB1-379A2A9809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1884" y="1677340"/>
            <a:ext cx="4156006" cy="27689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9300E935-8E6E-46F4-BB91-D00D77264DB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82886" y="580997"/>
            <a:ext cx="12534471" cy="701731"/>
          </a:xfrm>
        </p:spPr>
        <p:txBody>
          <a:bodyPr vert="horz" wrap="square">
            <a:spAutoFit/>
          </a:bodyPr>
          <a:lstStyle/>
          <a:p>
            <a:pPr lvl="0"/>
            <a:r>
              <a:rPr lang="es-ES" sz="44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Imágenes – &lt;</a:t>
            </a:r>
            <a:r>
              <a:rPr lang="es-ES" sz="4400" b="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img</a:t>
            </a:r>
            <a:r>
              <a:rPr lang="es-ES" sz="44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&gt; 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C63180D3-452E-0E45-8E43-2DF93A2491DB}"/>
              </a:ext>
            </a:extLst>
          </p:cNvPr>
          <p:cNvSpPr txBox="1"/>
          <p:nvPr/>
        </p:nvSpPr>
        <p:spPr>
          <a:xfrm>
            <a:off x="482885" y="1282728"/>
            <a:ext cx="12474003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Permite insertar imágenes en el documento.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Es una etiqueta “vacía”. No tiene tag de cierre &lt;/</a:t>
            </a:r>
            <a:r>
              <a:rPr lang="es-ES" sz="28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img</a:t>
            </a: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&gt;.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En </a:t>
            </a:r>
            <a:r>
              <a:rPr lang="es-ES" sz="28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HTML5</a:t>
            </a: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se puede escribir como &lt;</a:t>
            </a:r>
            <a:r>
              <a:rPr lang="es-ES" sz="28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img</a:t>
            </a: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&gt; o como &lt;</a:t>
            </a:r>
            <a:r>
              <a:rPr lang="es-ES" sz="28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img</a:t>
            </a: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/&gt;. Esta última forma de escribirla es una herencia de </a:t>
            </a:r>
            <a:r>
              <a:rPr lang="es-ES" sz="28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XHTML</a:t>
            </a: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(XML).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Tiene dos atributos obligatorios: </a:t>
            </a:r>
            <a:r>
              <a:rPr lang="es-ES" sz="28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alt</a:t>
            </a: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y </a:t>
            </a:r>
            <a:r>
              <a:rPr lang="es-ES" sz="28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src</a:t>
            </a:r>
            <a:endParaRPr lang="es-ES" sz="28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Atributo </a:t>
            </a:r>
            <a:r>
              <a:rPr lang="es-ES" sz="28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alt</a:t>
            </a: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: 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Descripción de la imagen. 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Su principal uso es dar un contexto para las personas ciegas que usan lectores de pantallas. 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Si la imagen es sólo decorativa (no tiene funcionalidad ni aporta contenido) el atributo </a:t>
            </a:r>
            <a:r>
              <a:rPr lang="es-ES" sz="28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alt</a:t>
            </a: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debe ser vacío (</a:t>
            </a:r>
            <a:r>
              <a:rPr lang="es-ES" sz="28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alt</a:t>
            </a: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="")</a:t>
            </a:r>
          </a:p>
        </p:txBody>
      </p:sp>
    </p:spTree>
    <p:extLst>
      <p:ext uri="{BB962C8B-B14F-4D97-AF65-F5344CB8AC3E}">
        <p14:creationId xmlns:p14="http://schemas.microsoft.com/office/powerpoint/2010/main" val="3160738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9300E935-8E6E-46F4-BB91-D00D77264DB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82886" y="580997"/>
            <a:ext cx="12534471" cy="701731"/>
          </a:xfrm>
        </p:spPr>
        <p:txBody>
          <a:bodyPr vert="horz" wrap="square">
            <a:spAutoFit/>
          </a:bodyPr>
          <a:lstStyle/>
          <a:p>
            <a:pPr lvl="0"/>
            <a:r>
              <a:rPr lang="es-ES" sz="44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Imágenes – &lt;</a:t>
            </a:r>
            <a:r>
              <a:rPr lang="es-ES" sz="4400" b="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img</a:t>
            </a:r>
            <a:r>
              <a:rPr lang="es-ES" sz="44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&gt; 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C63180D3-452E-0E45-8E43-2DF93A2491DB}"/>
              </a:ext>
            </a:extLst>
          </p:cNvPr>
          <p:cNvSpPr txBox="1"/>
          <p:nvPr/>
        </p:nvSpPr>
        <p:spPr>
          <a:xfrm>
            <a:off x="482885" y="1282728"/>
            <a:ext cx="12474003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Atributo </a:t>
            </a:r>
            <a:r>
              <a:rPr lang="es-ES" sz="28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src</a:t>
            </a: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: 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Es la URL (dirección) de la imagen que queremos mostrar. 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Puede ser de varios tipos:</a:t>
            </a:r>
          </a:p>
          <a:p>
            <a:pPr marL="914400" lvl="1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Dirección relativa a la página.</a:t>
            </a:r>
          </a:p>
          <a:p>
            <a:pPr marL="914400" lvl="1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Dirección relativa al sitio web. Empieza con “/”. </a:t>
            </a:r>
          </a:p>
          <a:p>
            <a:pPr marL="914400" lvl="1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Absoluta: comienza por http:// o https://</a:t>
            </a:r>
          </a:p>
          <a:p>
            <a:pPr marL="914400" lvl="1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Embebida con codificación </a:t>
            </a:r>
            <a:r>
              <a:rPr lang="es-ES" sz="28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Base64</a:t>
            </a: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.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Se considera buena práctica establecer el tamaño de las imágenes en CSS para evitar distorsiones en la carga de la página, sobre todo en dispositivos móviles.</a:t>
            </a:r>
          </a:p>
        </p:txBody>
      </p:sp>
    </p:spTree>
    <p:extLst>
      <p:ext uri="{BB962C8B-B14F-4D97-AF65-F5344CB8AC3E}">
        <p14:creationId xmlns:p14="http://schemas.microsoft.com/office/powerpoint/2010/main" val="2545684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9300E935-8E6E-46F4-BB91-D00D77264DB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82886" y="580997"/>
            <a:ext cx="12534471" cy="701731"/>
          </a:xfrm>
        </p:spPr>
        <p:txBody>
          <a:bodyPr vert="horz" wrap="square">
            <a:spAutoFit/>
          </a:bodyPr>
          <a:lstStyle/>
          <a:p>
            <a:pPr lvl="0"/>
            <a:r>
              <a:rPr lang="es-ES" sz="44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Imágenes – &lt;</a:t>
            </a:r>
            <a:r>
              <a:rPr lang="es-ES" sz="4400" b="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img</a:t>
            </a:r>
            <a:r>
              <a:rPr lang="es-ES" sz="44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&gt; 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C63180D3-452E-0E45-8E43-2DF93A2491DB}"/>
              </a:ext>
            </a:extLst>
          </p:cNvPr>
          <p:cNvSpPr txBox="1"/>
          <p:nvPr/>
        </p:nvSpPr>
        <p:spPr>
          <a:xfrm>
            <a:off x="482885" y="1282728"/>
            <a:ext cx="12474003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Ejemplos de atributo </a:t>
            </a:r>
            <a:r>
              <a:rPr lang="es-ES" sz="28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src</a:t>
            </a: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con dirección relativa: 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28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src</a:t>
            </a: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=“</a:t>
            </a:r>
            <a:r>
              <a:rPr lang="es-ES" sz="28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girasoles.png</a:t>
            </a: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“ – En la misma carpeta que la página </a:t>
            </a:r>
            <a:r>
              <a:rPr lang="es-ES" sz="28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html</a:t>
            </a: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.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28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src</a:t>
            </a: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=“</a:t>
            </a:r>
            <a:r>
              <a:rPr lang="es-ES" sz="28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img</a:t>
            </a: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/</a:t>
            </a:r>
            <a:r>
              <a:rPr lang="es-ES" sz="28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girasoles.png</a:t>
            </a: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“ – En una carpeta “</a:t>
            </a:r>
            <a:r>
              <a:rPr lang="es-ES" sz="28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img</a:t>
            </a: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” que está dentro de la carpeta de la página </a:t>
            </a:r>
            <a:r>
              <a:rPr lang="es-ES" sz="28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html</a:t>
            </a: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.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28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src</a:t>
            </a: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=“../</a:t>
            </a:r>
            <a:r>
              <a:rPr lang="es-ES" sz="28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img</a:t>
            </a: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/</a:t>
            </a:r>
            <a:r>
              <a:rPr lang="es-ES" sz="28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girasoles.png</a:t>
            </a: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“ – En una carpeta “</a:t>
            </a:r>
            <a:r>
              <a:rPr lang="es-ES" sz="28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img</a:t>
            </a: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” que está en el sitio web a la misma “altura” que la carpeta de la página </a:t>
            </a:r>
            <a:r>
              <a:rPr lang="es-ES" sz="28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html</a:t>
            </a: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. Por así decirlo la carpeta </a:t>
            </a:r>
            <a:r>
              <a:rPr lang="es-ES" sz="28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img</a:t>
            </a: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es “hermana” de la carpeta de la página.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Ejemplo de atributo </a:t>
            </a:r>
            <a:r>
              <a:rPr lang="es-ES" sz="28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src</a:t>
            </a: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con dirección relativa al sitio web: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28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src</a:t>
            </a: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=“/</a:t>
            </a:r>
            <a:r>
              <a:rPr lang="es-ES" sz="28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imagenes</a:t>
            </a: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/</a:t>
            </a:r>
            <a:r>
              <a:rPr lang="es-ES" sz="28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girasoles.png</a:t>
            </a: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” – En la carpeta imágenes en la raíz del sitio web.</a:t>
            </a:r>
          </a:p>
        </p:txBody>
      </p:sp>
    </p:spTree>
    <p:extLst>
      <p:ext uri="{BB962C8B-B14F-4D97-AF65-F5344CB8AC3E}">
        <p14:creationId xmlns:p14="http://schemas.microsoft.com/office/powerpoint/2010/main" val="2603627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9300E935-8E6E-46F4-BB91-D00D77264DB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82886" y="580997"/>
            <a:ext cx="12534471" cy="701731"/>
          </a:xfrm>
        </p:spPr>
        <p:txBody>
          <a:bodyPr vert="horz" wrap="square">
            <a:spAutoFit/>
          </a:bodyPr>
          <a:lstStyle/>
          <a:p>
            <a:pPr lvl="0"/>
            <a:r>
              <a:rPr lang="es-ES" sz="44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Imágenes – &lt;</a:t>
            </a:r>
            <a:r>
              <a:rPr lang="es-ES" sz="4400" b="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img</a:t>
            </a:r>
            <a:r>
              <a:rPr lang="es-ES" sz="44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&gt; 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C63180D3-452E-0E45-8E43-2DF93A2491DB}"/>
              </a:ext>
            </a:extLst>
          </p:cNvPr>
          <p:cNvSpPr txBox="1"/>
          <p:nvPr/>
        </p:nvSpPr>
        <p:spPr>
          <a:xfrm>
            <a:off x="482885" y="1282728"/>
            <a:ext cx="12474003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Ejemplos atributo </a:t>
            </a:r>
            <a:r>
              <a:rPr lang="es-ES" sz="28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src</a:t>
            </a: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con dirección absolutas: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28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src</a:t>
            </a: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=“https://</a:t>
            </a:r>
            <a:r>
              <a:rPr lang="es-ES" sz="28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i.blogs.es</a:t>
            </a: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/</a:t>
            </a:r>
            <a:r>
              <a:rPr lang="es-ES" sz="28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718a10</a:t>
            </a: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/</a:t>
            </a:r>
            <a:r>
              <a:rPr lang="es-ES" sz="28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img_2085</a:t>
            </a: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/</a:t>
            </a:r>
            <a:r>
              <a:rPr lang="es-ES" sz="28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1200_800.jpeg</a:t>
            </a: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” – Imagen de un teléfono iPhone en </a:t>
            </a:r>
            <a:r>
              <a:rPr lang="es-ES" sz="28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i.blogs.es</a:t>
            </a: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.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28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src</a:t>
            </a: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=“https://</a:t>
            </a:r>
            <a:r>
              <a:rPr lang="es-ES" sz="28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media.game.es</a:t>
            </a: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/</a:t>
            </a:r>
            <a:r>
              <a:rPr lang="es-ES" sz="28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COVERV2</a:t>
            </a: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/</a:t>
            </a:r>
            <a:r>
              <a:rPr lang="es-ES" sz="28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3D_L</a:t>
            </a: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/220/</a:t>
            </a:r>
            <a:r>
              <a:rPr lang="es-ES" sz="28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220388.png</a:t>
            </a: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” – Imagen de la carátula de un videojuego en </a:t>
            </a:r>
            <a:r>
              <a:rPr lang="es-ES" sz="28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Game.es</a:t>
            </a:r>
            <a:endParaRPr lang="es-ES" sz="28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Ejemplo de atributo </a:t>
            </a:r>
            <a:r>
              <a:rPr lang="es-ES" sz="28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src</a:t>
            </a: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con imagen embebida en </a:t>
            </a:r>
            <a:r>
              <a:rPr lang="es-ES" sz="28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Base64</a:t>
            </a: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.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28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src</a:t>
            </a: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=“</a:t>
            </a:r>
            <a:r>
              <a:rPr lang="es-ES" sz="28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data:image</a:t>
            </a: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/</a:t>
            </a:r>
            <a:r>
              <a:rPr lang="es-ES" sz="28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gif;base64</a:t>
            </a: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, iVBORw0KGgoAAAANSUhEUgAAAAEAAAABCAQAAAC1HAwCAAAAC0lEQVR42mNk+A8AAQUBAScY42YAAAAASUVORK5CYII=“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s-ES" sz="28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13474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9300E935-8E6E-46F4-BB91-D00D77264DB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82886" y="580997"/>
            <a:ext cx="12534471" cy="701731"/>
          </a:xfrm>
        </p:spPr>
        <p:txBody>
          <a:bodyPr vert="horz" wrap="square">
            <a:spAutoFit/>
          </a:bodyPr>
          <a:lstStyle/>
          <a:p>
            <a:pPr lvl="0"/>
            <a:r>
              <a:rPr lang="es-ES" sz="44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Imágenes – &lt;</a:t>
            </a:r>
            <a:r>
              <a:rPr lang="es-ES" sz="4400" b="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img</a:t>
            </a:r>
            <a:r>
              <a:rPr lang="es-ES" sz="44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&gt; – Ejemplos 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8F85473-C5B2-4A1E-941E-CE7D28AD98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231" y="1574856"/>
            <a:ext cx="12475780" cy="5403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9226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9300E935-8E6E-46F4-BB91-D00D77264DB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82886" y="580997"/>
            <a:ext cx="12534471" cy="701731"/>
          </a:xfrm>
        </p:spPr>
        <p:txBody>
          <a:bodyPr vert="horz" wrap="square">
            <a:spAutoFit/>
          </a:bodyPr>
          <a:lstStyle/>
          <a:p>
            <a:pPr lvl="0"/>
            <a:r>
              <a:rPr lang="es-ES" sz="44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Imágenes – &lt;</a:t>
            </a:r>
            <a:r>
              <a:rPr lang="es-ES" sz="4400" b="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picture</a:t>
            </a:r>
            <a:r>
              <a:rPr lang="es-ES" sz="44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&gt; 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C63180D3-452E-0E45-8E43-2DF93A2491DB}"/>
              </a:ext>
            </a:extLst>
          </p:cNvPr>
          <p:cNvSpPr txBox="1"/>
          <p:nvPr/>
        </p:nvSpPr>
        <p:spPr>
          <a:xfrm>
            <a:off x="482885" y="1282728"/>
            <a:ext cx="1247400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Nuevo en </a:t>
            </a:r>
            <a:r>
              <a:rPr lang="es-ES" sz="28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HTML5</a:t>
            </a:r>
            <a:endParaRPr lang="es-ES" sz="28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Permite establecer varias versiones de imágenes para distintos anchos de pantalla, adaptándose así a móviles, </a:t>
            </a:r>
            <a:r>
              <a:rPr lang="es-ES" sz="28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tablets</a:t>
            </a: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y monitores de sobremesa o portátiles.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s-ES" sz="28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s-ES" sz="28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3228BE7-B6CE-41D1-AD90-5B27A1996E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884" y="3411151"/>
            <a:ext cx="12668195" cy="2284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14456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1957</TotalTime>
  <Words>500</Words>
  <Application>Microsoft Office PowerPoint</Application>
  <PresentationFormat>Personalizado</PresentationFormat>
  <Paragraphs>45</Paragraphs>
  <Slides>7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 Light</vt:lpstr>
      <vt:lpstr>Liberation Sans</vt:lpstr>
      <vt:lpstr>Noto Sans</vt:lpstr>
      <vt:lpstr>Tema de Office</vt:lpstr>
      <vt:lpstr>1_Tema de Office</vt:lpstr>
      <vt:lpstr>UT02 – HTML 3 – Imágenes.</vt:lpstr>
      <vt:lpstr>Imágenes – &lt;img&gt; </vt:lpstr>
      <vt:lpstr>Imágenes – &lt;img&gt; </vt:lpstr>
      <vt:lpstr>Imágenes – &lt;img&gt; </vt:lpstr>
      <vt:lpstr>Imágenes – &lt;img&gt; </vt:lpstr>
      <vt:lpstr>Imágenes – &lt;img&gt; – Ejemplos </vt:lpstr>
      <vt:lpstr>Imágenes – &lt;picture&gt;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Impress</dc:title>
  <dc:creator>Familia López Lamela</dc:creator>
  <cp:lastModifiedBy>Familia López Lamela</cp:lastModifiedBy>
  <cp:revision>54</cp:revision>
  <dcterms:created xsi:type="dcterms:W3CDTF">2020-03-19T01:13:35Z</dcterms:created>
  <dcterms:modified xsi:type="dcterms:W3CDTF">2023-09-29T13:53:36Z</dcterms:modified>
</cp:coreProperties>
</file>