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4" r:id="rId6"/>
    <p:sldId id="265" r:id="rId7"/>
    <p:sldId id="266" r:id="rId8"/>
    <p:sldId id="267" r:id="rId9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B945F93-DB16-4FE3-87A4-BB4C3138EA6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F28ADE-D526-4030-BB64-4DB14E77DD9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86632-AA45-47C7-BA48-A7776610707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C1C422-60FF-41A0-98AF-4D218F4DE5C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F9288DA-08CC-4120-BFFE-E88CB32BB135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27678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4FBBEC-CBBB-435C-86C2-CA2106C553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2D460E7-1384-41A3-BC58-F36BE358863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3817C10E-E63C-42BE-958F-8EB1B717DEA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21D94-4BF3-45A2-AFAF-49AE7498A1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4BDD5-BC98-4CC5-9A56-67BA51DCF9A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1A59A4-6440-41ED-88DD-31FF075355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347FF01-C326-4FEB-9CA1-22EE71426DE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64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s-ES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9C46D-FC15-4C55-87E0-1CAB84904C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2A53ED5-83DB-4D56-A598-5B4A062B596D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27FF130-5AA4-445E-9AF3-4994F52818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004C5DD-0E81-45CD-B8DD-B20992B19A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6709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272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74006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3015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9087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2715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159015-AC89-4669-84BE-D3FF31018D6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945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2513CA-890F-47C3-AE35-4D6E20A5D13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7012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37EA80-3BA3-48CC-9B42-049DAAA5B8E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403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0769A-2EF3-4E2F-BEF7-B7350858D737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0642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E525F5-EE72-441B-84E0-47B6CF108F06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2189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72F2F6-B10D-40B7-9887-E2E057DD4621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4183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F2F309-D487-4178-BB88-0FBCE065D8D6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6051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6A2104-2ED0-4060-9D6F-25C50E45E192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5758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01E0E-72EB-4067-856F-5A2FF1E632C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76848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578F8-A32D-4698-8A93-91522E15B5FB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3885656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D918E-B4E4-43EC-B26B-8EDC483135B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651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F39008-2902-49B5-B9E4-5C7E6CAA56D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85696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290911-C9B0-48A3-8F2C-4EFBFE29BD3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2324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BB1057-9ABB-485C-9747-1F7EDF06FEC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92421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ABF234-B5FB-4F2C-A7E4-ACE63A6D31F7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530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2B2B36-A68E-42B9-ADF8-99C540AF0BAC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939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0F5E9-B5B5-4062-988D-56346E4BA6B5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230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250CA-19CC-4970-9EE2-21444713CF3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166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B6E3F7-EB1F-4196-9F97-29BF8003ED99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7734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3883C5-C6D7-4AC3-853A-E7B6A5D2FEC9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50740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109CB7-13E6-4BC6-9A13-588D38075E0C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3779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A71FDD-D571-4D75-BE58-6F992C6EBEE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8476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4426C1C-7436-425F-A864-92879DA933DB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9692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06CFE75-29F7-4D46-88E2-A91E6398068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7366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3D8AD-DFDD-429D-B059-B556A9E739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14988" y="4730214"/>
            <a:ext cx="11609796" cy="1660525"/>
          </a:xfrm>
        </p:spPr>
        <p:txBody>
          <a:bodyPr vert="horz"/>
          <a:lstStyle/>
          <a:p>
            <a:pPr lvl="0"/>
            <a:r>
              <a:rPr lang="es-ES" sz="4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UT02 – </a:t>
            </a:r>
            <a:r>
              <a:rPr lang="es-ES" sz="3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</a:t>
            </a:r>
            <a:br>
              <a:rPr lang="es-ES" sz="4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 – Listas.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0D2F7-E514-47F0-82AC-F2D8A28C7B6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1" y="410966"/>
            <a:ext cx="13439775" cy="982440"/>
          </a:xfrm>
        </p:spPr>
        <p:txBody>
          <a:bodyPr vert="horz" anchor="ctr">
            <a:noAutofit/>
          </a:bodyPr>
          <a:lstStyle/>
          <a:p>
            <a:pPr marL="0" lvl="0" indent="0" algn="ctr">
              <a:buNone/>
            </a:pP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Lenguajes de marcas y sistemas </a:t>
            </a:r>
            <a:b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 gestión de la información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BBA329-4549-4E69-B545-FCBBE0883B49}"/>
              </a:ext>
            </a:extLst>
          </p:cNvPr>
          <p:cNvSpPr txBox="1"/>
          <p:nvPr/>
        </p:nvSpPr>
        <p:spPr>
          <a:xfrm>
            <a:off x="2404477" y="6268087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algn="ctr" hangingPunct="0"/>
            <a:r>
              <a:rPr lang="es-ES" sz="2000" dirty="0">
                <a:latin typeface="+mj-lt"/>
                <a:ea typeface="DejaVu Sans" pitchFamily="2"/>
                <a:cs typeface="DejaVu Sans" pitchFamily="2"/>
              </a:rPr>
              <a:t>IES Clara del Rey – Madrid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DF9A5F6A-4F91-49CB-8DB1-379A2A980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84" y="1677340"/>
            <a:ext cx="4156006" cy="2768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Tipos de listas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Las listas HTML se usan para representar listados de información de forma semántica. Hay tres tipos de listas: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Listas sin ordenar: los elementos están relacionados, pero no hay un orden específico.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Listas ordenadas: Los elementos deben seguir un orden establecido.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Listas de definición o de descripción: cada elemento de la lista se acompaña de una descripción del mismo.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pueden anidar listas, incluyendo una lista dentro de un elemento de otra. Y se pueden incluir imágenes en los elementos de la lista.</a:t>
            </a:r>
          </a:p>
        </p:txBody>
      </p:sp>
    </p:spTree>
    <p:extLst>
      <p:ext uri="{BB962C8B-B14F-4D97-AF65-F5344CB8AC3E}">
        <p14:creationId xmlns:p14="http://schemas.microsoft.com/office/powerpoint/2010/main" val="316073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Listas sin orden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=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Unordered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</a:t>
            </a: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Cada elemento (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de la lista se delimita con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&lt;/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Dentro de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… &lt;/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sólo puede haber elementos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&gt;. El contenido siempre tiene que estar dentro de un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lista.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icono de la lista se puede cambiar utilizando CSS.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3B200D-9B76-43D6-84E8-4B5FF4D85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64"/>
          <a:stretch/>
        </p:blipFill>
        <p:spPr>
          <a:xfrm>
            <a:off x="524195" y="1984459"/>
            <a:ext cx="7114856" cy="26322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AF7D09-8C0B-48AC-BDDB-9C496061B9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84" r="52166"/>
          <a:stretch/>
        </p:blipFill>
        <p:spPr>
          <a:xfrm>
            <a:off x="8053387" y="1984459"/>
            <a:ext cx="3986214" cy="24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Listas con orden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ol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762307" y="1282728"/>
            <a:ext cx="1219458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=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Ordered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</a:t>
            </a: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 comenzar con un número diferente de 1 (atributo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start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”), y puede invertirse el orden (de mayor a menor) (atributo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reversed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tipo de número se puede cambiar con el atributo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type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”, pero se recomienda no hacerlo así, sino utilizando CSS.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2705DB-EB90-4A13-9953-E7DC16E3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66" y="1849308"/>
            <a:ext cx="5578334" cy="29417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DC0C7A-76B7-4850-9B88-17419DD34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793" y="1916028"/>
            <a:ext cx="4432275" cy="262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Listas de definición o de descripción – &lt;dl&gt;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762307" y="1282728"/>
            <a:ext cx="1219458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&lt;dl&gt; =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</a:t>
            </a: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Cada uno de los elementos de la lista ya no son un único elemento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sino dos elementos: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El término a describir (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=&gt;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term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dd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La descripción del término (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dd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=&gt;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C6B131-EC89-4E26-ACD1-616F4317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07" y="3914828"/>
            <a:ext cx="5790893" cy="3063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2173D0-95B1-4D98-BF51-133729ED9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852" y="4376908"/>
            <a:ext cx="5982413" cy="26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3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Anidamiento de listas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762307" y="1282728"/>
            <a:ext cx="1219458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lista puede colocarse dentro de un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lista de otra.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Importante: la lista “interna” debe estar dentro de un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lista, no puede estar directamente dentro de la lista “externa”.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BF43B8C-8740-4ABB-A67D-98B7291F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57" y="3040747"/>
            <a:ext cx="4457393" cy="41966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EEBF8D-BF01-4D89-8870-F628CA42D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87" y="3741055"/>
            <a:ext cx="2927102" cy="27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0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Consideraciones de accesibilidad en listas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762307" y="1282728"/>
            <a:ext cx="121945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Las listas son los elementos ideales para expresar elementos relacionados entre sí.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Son especialmente recomendables para los grupos de enlaces, como los menús.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que evitar en la medida de lo posible: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Listas de un único elemento.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Usarlas porque los navegadores aplican sangría (mejor usar CSS).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 párrafos que comiencen con un guion en lugar de listas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Abusar de las listas anidadas, con múltiples niveles de anidamiento. Pueden ser complejas de navegar.</a:t>
            </a:r>
          </a:p>
        </p:txBody>
      </p:sp>
    </p:spTree>
    <p:extLst>
      <p:ext uri="{BB962C8B-B14F-4D97-AF65-F5344CB8AC3E}">
        <p14:creationId xmlns:p14="http://schemas.microsoft.com/office/powerpoint/2010/main" val="2270179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459</Words>
  <Application>Microsoft Office PowerPoint</Application>
  <PresentationFormat>Personalizado</PresentationFormat>
  <Paragraphs>49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Liberation Sans</vt:lpstr>
      <vt:lpstr>Noto Sans</vt:lpstr>
      <vt:lpstr>Tema de Office</vt:lpstr>
      <vt:lpstr>1_Tema de Office</vt:lpstr>
      <vt:lpstr>UT02 – HTML 4 – Listas.</vt:lpstr>
      <vt:lpstr>Tipos de listas</vt:lpstr>
      <vt:lpstr>Listas sin orden – &lt;ul&gt;</vt:lpstr>
      <vt:lpstr>Listas con orden – &lt;ol&gt;</vt:lpstr>
      <vt:lpstr>Listas de definición o de descripción – &lt;dl&gt;</vt:lpstr>
      <vt:lpstr>Anidamiento de listas</vt:lpstr>
      <vt:lpstr>Consideraciones de accesibilidad en listas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Familia López Lamela</dc:creator>
  <cp:lastModifiedBy>Familia López Lamela</cp:lastModifiedBy>
  <cp:revision>55</cp:revision>
  <dcterms:created xsi:type="dcterms:W3CDTF">2020-03-19T01:13:35Z</dcterms:created>
  <dcterms:modified xsi:type="dcterms:W3CDTF">2023-10-06T10:17:14Z</dcterms:modified>
</cp:coreProperties>
</file>