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B945F93-DB16-4FE3-87A4-BB4C3138EA6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F28ADE-D526-4030-BB64-4DB14E77DD9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86632-AA45-47C7-BA48-A7776610707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C1C422-60FF-41A0-98AF-4D218F4DE5C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F9288DA-08CC-4120-BFFE-E88CB32BB135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27678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4FBBEC-CBBB-435C-86C2-CA2106C553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2D460E7-1384-41A3-BC58-F36BE358863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3817C10E-E63C-42BE-958F-8EB1B717DEA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21D94-4BF3-45A2-AFAF-49AE7498A1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4BDD5-BC98-4CC5-9A56-67BA51DCF9A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1A59A4-6440-41ED-88DD-31FF075355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347FF01-C326-4FEB-9CA1-22EE71426DE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64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s-ES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9C46D-FC15-4C55-87E0-1CAB84904C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2A53ED5-83DB-4D56-A598-5B4A062B596D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27FF130-5AA4-445E-9AF3-4994F52818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004C5DD-0E81-45CD-B8DD-B20992B19A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2055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6709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845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2280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7137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6782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209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58945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8289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159015-AC89-4669-84BE-D3FF31018D6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945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2513CA-890F-47C3-AE35-4D6E20A5D13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7012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37EA80-3BA3-48CC-9B42-049DAAA5B8E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403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0769A-2EF3-4E2F-BEF7-B7350858D737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0642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E525F5-EE72-441B-84E0-47B6CF108F06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2189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72F2F6-B10D-40B7-9887-E2E057DD4621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4183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F2F309-D487-4178-BB88-0FBCE065D8D6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6051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6A2104-2ED0-4060-9D6F-25C50E45E192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5758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01E0E-72EB-4067-856F-5A2FF1E632C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76848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578F8-A32D-4698-8A93-91522E15B5FB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3885656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D918E-B4E4-43EC-B26B-8EDC483135B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651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F39008-2902-49B5-B9E4-5C7E6CAA56D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85696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290911-C9B0-48A3-8F2C-4EFBFE29BD3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2324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BB1057-9ABB-485C-9747-1F7EDF06FEC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92421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ABF234-B5FB-4F2C-A7E4-ACE63A6D31F7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530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2B2B36-A68E-42B9-ADF8-99C540AF0BAC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939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0F5E9-B5B5-4062-988D-56346E4BA6B5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230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250CA-19CC-4970-9EE2-21444713CF3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166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B6E3F7-EB1F-4196-9F97-29BF8003ED99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7734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3883C5-C6D7-4AC3-853A-E7B6A5D2FEC9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50740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109CB7-13E6-4BC6-9A13-588D38075E0C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3779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A71FDD-D571-4D75-BE58-6F992C6EBEE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8476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4426C1C-7436-425F-A864-92879DA933DB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9692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06CFE75-29F7-4D46-88E2-A91E6398068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7366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3D8AD-DFDD-429D-B059-B556A9E739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14988" y="4730214"/>
            <a:ext cx="11609796" cy="1660525"/>
          </a:xfrm>
        </p:spPr>
        <p:txBody>
          <a:bodyPr vert="horz"/>
          <a:lstStyle/>
          <a:p>
            <a:pPr lvl="0"/>
            <a:r>
              <a:rPr lang="es-ES" sz="4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UT02 – </a:t>
            </a:r>
            <a:r>
              <a:rPr lang="es-ES" sz="3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</a:t>
            </a:r>
            <a:br>
              <a:rPr lang="es-ES" sz="4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 – Tablas.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0D2F7-E514-47F0-82AC-F2D8A28C7B6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1" y="410966"/>
            <a:ext cx="13439775" cy="982440"/>
          </a:xfrm>
        </p:spPr>
        <p:txBody>
          <a:bodyPr vert="horz" anchor="ctr">
            <a:noAutofit/>
          </a:bodyPr>
          <a:lstStyle/>
          <a:p>
            <a:pPr marL="0" lvl="0" indent="0" algn="ctr">
              <a:buNone/>
            </a:pP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Lenguajes de marcas y sistemas </a:t>
            </a:r>
            <a:b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 gestión de la información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BBA329-4549-4E69-B545-FCBBE0883B49}"/>
              </a:ext>
            </a:extLst>
          </p:cNvPr>
          <p:cNvSpPr txBox="1"/>
          <p:nvPr/>
        </p:nvSpPr>
        <p:spPr>
          <a:xfrm>
            <a:off x="2404477" y="6268087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algn="ctr" hangingPunct="0"/>
            <a:r>
              <a:rPr lang="es-ES" sz="2000" dirty="0">
                <a:latin typeface="+mj-lt"/>
                <a:ea typeface="DejaVu Sans" pitchFamily="2"/>
                <a:cs typeface="DejaVu Sans" pitchFamily="2"/>
              </a:rPr>
              <a:t>IES Clara del Rey – Madrid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DF9A5F6A-4F91-49CB-8DB1-379A2A980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84" y="1677340"/>
            <a:ext cx="4156006" cy="2768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Tablas – Combinar celdas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D640E3E-3E29-4898-8F2C-553205FC6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6" y="1282728"/>
            <a:ext cx="6375114" cy="57287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1BA5FB-3119-49A0-B93A-AD985DD0C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577" y="2044580"/>
            <a:ext cx="4955321" cy="17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6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utilizan para distribuir información en filas y columnas.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deben usar sólo para representar información que debe tener el formato de tabla.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se deben usar para: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Maquetación: distribuir o alinear los contenidos en la página.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Representar datos que deberían usar un formato de lista, como por ejemplo una lista de definición (&lt;dl&gt;)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3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Tablas – Estructura básica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5143500" y="1282728"/>
            <a:ext cx="78133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tabla se divide en filas, que a su vez se dividen en celdas.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&lt;table&gt; - &lt;/table&gt;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Inicio y final de la tabla.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- &lt;/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Inicio y final de fila de tabla.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y &lt;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td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Elemento para cada una de las celdas de la tabla.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se utiliza para las celdas de encabezado, las cabeceras de la tabla.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td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se utiliza para las celdas de datos.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349029-2E05-45E9-B080-4C4DFD6B1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6" y="1282728"/>
            <a:ext cx="4527264" cy="60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9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Tablas – Estructura básica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6287776" y="1491259"/>
            <a:ext cx="65969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defecto las tablas se dibujan sin bordes. Se deben añadir con CSS.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atributos, como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border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”, que permiten hacerlo, pero como casi todos los atributos desde la aparición de CSS y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HTML5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 desaconseja.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0936AB-091B-4F62-AEB1-FA4DFAC6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05" y="1491258"/>
            <a:ext cx="5798471" cy="53326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4CCD83-016D-446A-9502-A453D63CE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836" y="4888935"/>
            <a:ext cx="7531033" cy="193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6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Tablas – Estructura completa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5234484" y="1282728"/>
            <a:ext cx="772240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estructura básica puede ampliarse con más elementos, que ayudan a definir mejor la tabla, o a dar estilos más eficientemente.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caption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título de la tabla.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thead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cabecera de la tabla.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tbody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cuerpo de la tabla.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tfoot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pie de la tabla.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A04D72-C312-175C-96CA-74233EE3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6" y="1389238"/>
            <a:ext cx="4751598" cy="558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9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Tablas – Identificar ámbito de cabeceras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Aunque la estructura natural de una tabla es con las cabeceras en la parte superior, hay ocasiones en que las cabeceras están en la parte izquierda.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atributo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scope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del tag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permite indicar si la cabecera aplica: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la columna: col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la fila: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row</a:t>
            </a: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un grupo de columnas: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colgroup</a:t>
            </a: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un grupo de filas: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rowroup</a:t>
            </a: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Esto es importante para que la tabla sea más accesible. Identificar las cabeceras de las tablas ayuda a los lectores de pantalla a leer la información correcta.</a:t>
            </a:r>
          </a:p>
        </p:txBody>
      </p:sp>
    </p:spTree>
    <p:extLst>
      <p:ext uri="{BB962C8B-B14F-4D97-AF65-F5344CB8AC3E}">
        <p14:creationId xmlns:p14="http://schemas.microsoft.com/office/powerpoint/2010/main" val="286612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Tablas – Ejemplo de 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scope</a:t>
            </a:r>
            <a:endParaRPr lang="es-ES" sz="44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6919B4-D67C-74FF-05C1-2C808B120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678095" y="1282728"/>
            <a:ext cx="5800228" cy="39590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DAC0D2-D564-853F-FB0D-3DEB6CDE4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403"/>
          <a:stretch/>
        </p:blipFill>
        <p:spPr>
          <a:xfrm>
            <a:off x="6478323" y="2897312"/>
            <a:ext cx="5574620" cy="37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2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Tablas – Combinar celdas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pueden combinar celdas horizontal o verticalmente para que aparezcan varias como una sola celda.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combinar celdas horizontalmente se usa el atributo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colspan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(expandirse en columnas), en un elemento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td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combinar celdas verticalmente se usa el atributo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rowspan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(expandirse en filas), en un elemento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td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Estos atributos para combinar celdas no se pueden sustituir por CSS. Son atributos que definen estructura del documento, no apariencia.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hay equivalente CSS para realizar estas operaciones.</a:t>
            </a:r>
          </a:p>
        </p:txBody>
      </p:sp>
    </p:spTree>
    <p:extLst>
      <p:ext uri="{BB962C8B-B14F-4D97-AF65-F5344CB8AC3E}">
        <p14:creationId xmlns:p14="http://schemas.microsoft.com/office/powerpoint/2010/main" val="285796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Tablas – Combinar celdas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7FCA2D-9518-4C51-BCB2-B1BB19EF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86" y="1340272"/>
            <a:ext cx="6375114" cy="58471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FBCF28C-1D38-452E-91FA-C31665588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016" y="2546354"/>
            <a:ext cx="5144844" cy="18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09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521</Words>
  <Application>Microsoft Office PowerPoint</Application>
  <PresentationFormat>Personalizado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Liberation Sans</vt:lpstr>
      <vt:lpstr>Noto Sans</vt:lpstr>
      <vt:lpstr>Tema de Office</vt:lpstr>
      <vt:lpstr>1_Tema de Office</vt:lpstr>
      <vt:lpstr>UT02 – HTML 5 – Tablas.</vt:lpstr>
      <vt:lpstr>Tablas</vt:lpstr>
      <vt:lpstr>Tablas – Estructura básica</vt:lpstr>
      <vt:lpstr>Tablas – Estructura básica</vt:lpstr>
      <vt:lpstr>Tablas – Estructura completa</vt:lpstr>
      <vt:lpstr>Tablas – Identificar ámbito de cabeceras</vt:lpstr>
      <vt:lpstr>Tablas – Ejemplo de scope</vt:lpstr>
      <vt:lpstr>Tablas – Combinar celdas</vt:lpstr>
      <vt:lpstr>Tablas – Combinar celdas</vt:lpstr>
      <vt:lpstr>Tablas – Combinar celdas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Familia López Lamela</dc:creator>
  <cp:lastModifiedBy>Familia López Lamela</cp:lastModifiedBy>
  <cp:revision>56</cp:revision>
  <dcterms:created xsi:type="dcterms:W3CDTF">2020-03-19T01:13:35Z</dcterms:created>
  <dcterms:modified xsi:type="dcterms:W3CDTF">2023-10-11T12:16:25Z</dcterms:modified>
</cp:coreProperties>
</file>