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9600175" cx="32399275"/>
  <p:notesSz cx="6858000" cy="9144000"/>
  <p:embeddedFontLst>
    <p:embeddedFont>
      <p:font typeface="Tahoma"/>
      <p:regular r:id="rId7"/>
      <p:bold r:id="rId8"/>
    </p:embeddedFont>
    <p:embeddedFont>
      <p:font typeface="Arial Black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472">
          <p15:clr>
            <a:srgbClr val="000000"/>
          </p15:clr>
        </p15:guide>
        <p15:guide id="2" pos="1020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iZ+ZC9x70bpoqYuz/4m7Gd52D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472" orient="horz"/>
        <p:guide pos="102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29947" y="6480867"/>
            <a:ext cx="27539394" cy="13786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049911" y="20799269"/>
            <a:ext cx="24299466" cy="956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10578" y="9872559"/>
            <a:ext cx="27944386" cy="16472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25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210578" y="26500972"/>
            <a:ext cx="27944386" cy="866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9899125" y="15394960"/>
            <a:ext cx="33559330" cy="6986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-4275563" y="8611359"/>
            <a:ext cx="33559330" cy="2055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3636169" y="9132095"/>
            <a:ext cx="25126951" cy="2794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>
            <p:ph idx="2" type="pic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Arial"/>
              <a:buNone/>
              <a:defRPr b="0" i="0" sz="113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None/>
              <a:defRPr b="0" i="0" sz="99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None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None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231671" y="2640012"/>
            <a:ext cx="10449614" cy="9240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38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773917" y="5701703"/>
            <a:ext cx="16402140" cy="28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48563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indent="-858583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indent="-768604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indent="-678561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indent="-678561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indent="-67856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indent="-67856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indent="-67856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indent="-67856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231671" y="11880056"/>
            <a:ext cx="10449614" cy="2200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231671" y="2108352"/>
            <a:ext cx="27944386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231675" y="9707549"/>
            <a:ext cx="13706416" cy="475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2231675" y="14465069"/>
            <a:ext cx="13706416" cy="2127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16402142" y="9707549"/>
            <a:ext cx="13773917" cy="475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16402142" y="14465069"/>
            <a:ext cx="13773917" cy="2127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222745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16402141" y="10541716"/>
            <a:ext cx="13769697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27262" y="2108200"/>
            <a:ext cx="27944761" cy="765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27262" y="10541000"/>
            <a:ext cx="27944761" cy="2512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57250" lvl="0" marL="457200" marR="0" rtl="0" algn="l">
              <a:lnSpc>
                <a:spcPct val="90000"/>
              </a:lnSpc>
              <a:spcBef>
                <a:spcPts val="3538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b="0" i="0" sz="9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 lvl="1" marL="9144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73100" lvl="2" marL="13716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28650" lvl="3" marL="18288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8650" lvl="4" marL="2286000" marR="0" rtl="0" algn="l">
              <a:lnSpc>
                <a:spcPct val="90000"/>
              </a:lnSpc>
              <a:spcBef>
                <a:spcPts val="1775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3603" lvl="5" marL="27432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3603" lvl="6" marL="3200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3603" lvl="7" marL="3657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3603" lvl="8" marL="4114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27262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731500" y="36703000"/>
            <a:ext cx="109362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2882225" y="36703000"/>
            <a:ext cx="72898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200"/>
              <a:buFont typeface="Calibri"/>
              <a:buNone/>
              <a:defRPr b="0" i="0" sz="4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87356" l="0" r="4131" t="0"/>
          <a:stretch/>
        </p:blipFill>
        <p:spPr>
          <a:xfrm>
            <a:off x="1709737" y="669925"/>
            <a:ext cx="29422726" cy="47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2301537" y="7573962"/>
            <a:ext cx="7688262" cy="178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6000"/>
              <a:buFont typeface="Arial Black"/>
              <a:buNone/>
            </a:pPr>
            <a:r>
              <a:rPr b="1" i="0" lang="en-US" sz="600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TITULO </a:t>
            </a:r>
            <a:br>
              <a:rPr b="1" i="0" lang="en-US" sz="600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600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DEL </a:t>
            </a:r>
            <a:br>
              <a:rPr b="1" i="0" lang="en-US" sz="600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600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PROYECTO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0050125" y="6429375"/>
            <a:ext cx="9890125" cy="450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4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Nombre 5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333500" y="11644312"/>
            <a:ext cx="1440021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Problema o necesidad</a:t>
            </a:r>
            <a:r>
              <a:rPr b="1" i="1" lang="en-US" sz="54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421100" y="11650662"/>
            <a:ext cx="1547971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b="1" i="1" lang="en-US" sz="5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409700" y="20874038"/>
            <a:ext cx="14400212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Marco teórico y Estado del arte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6660813" y="20950238"/>
            <a:ext cx="15479712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Resultados y Conclusiones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09700" y="33086675"/>
            <a:ext cx="144002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6610013" y="34634488"/>
            <a:ext cx="154813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BCA"/>
              </a:buClr>
              <a:buSzPts val="4000"/>
              <a:buFont typeface="Calibri"/>
              <a:buNone/>
            </a:pPr>
            <a:r>
              <a:rPr b="1" i="1" lang="en-US" sz="4000" u="none" cap="none" strike="noStrike">
                <a:solidFill>
                  <a:srgbClr val="45BBCA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333500" y="12825412"/>
            <a:ext cx="10079037" cy="784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Palabras clave: </a:t>
            </a:r>
            <a:r>
              <a:rPr b="0" i="1" lang="en-US" sz="2800" u="none" cap="none" strike="noStrik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XXXXXXXXXXXXX, XXXXXXXXXXXXXXX, XXXXXXXXXXXXXXX.</a:t>
            </a:r>
            <a:endParaRPr b="1" i="1" sz="2800" u="none" cap="none" strike="noStrik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85900" y="21936075"/>
            <a:ext cx="13679488" cy="353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6811625" y="35486975"/>
            <a:ext cx="14009687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[1] Woschni, G. (1967). A universally applicable equation for the instantaneous heat transfer coefficient in the internal combustion engine (No. 670931). SAE Technical paper.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[2] Heywood, J. B. (1988). Internal combustion engine fundamentals. 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6421100" y="12800012"/>
            <a:ext cx="14400212" cy="18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6573500" y="21805900"/>
            <a:ext cx="14400212" cy="353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6725" y="13027025"/>
            <a:ext cx="2781300" cy="49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409362" y="16730663"/>
            <a:ext cx="38703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1. Procesos de interacción océano – atmósfera. </a:t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0600" y="26338213"/>
            <a:ext cx="11657012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970087" y="31910338"/>
            <a:ext cx="12776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2. Modelación 1D del océano y niveles de acoplamiento con la atmósfera. 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6214725" y="19216688"/>
            <a:ext cx="14503399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4. Error relativo de la SST simulada con GOTM respecto a la SST de GlORYS para todos los puntos en el Caribe Colombiano usando el modelo GOTM no acoplado y acoplado con el esquema de Mellor &amp; Yamada (1982).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57575" y="15306675"/>
            <a:ext cx="14760575" cy="34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25457150" y="25919113"/>
            <a:ext cx="3924300" cy="163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7. Error relativo de la temperatura simulada con GOTM respecto a la observada en TOGA-COARE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51350" y="28143200"/>
            <a:ext cx="1356995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17151350" y="31008638"/>
            <a:ext cx="131921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Figura 8 .SST, componente zonal y meridional del viento modeladas con WRF no acoplado/acoplado comparadas con observaciones de TOGA-COARE.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162463" y="25750838"/>
            <a:ext cx="8013700" cy="249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16660813" y="32178625"/>
            <a:ext cx="14400212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374775" y="6713537"/>
            <a:ext cx="9890125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4000"/>
              <a:buFont typeface="Arial Black"/>
              <a:buNone/>
            </a:pPr>
            <a:r>
              <a:rPr b="1" i="0" lang="en-US" sz="4000" u="none">
                <a:solidFill>
                  <a:srgbClr val="1B2C43"/>
                </a:solidFill>
                <a:latin typeface="Arial Black"/>
                <a:ea typeface="Arial Black"/>
                <a:cs typeface="Arial Black"/>
                <a:sym typeface="Arial Black"/>
              </a:rPr>
              <a:t>PROGRAMA MEDIA TÉCNICA MEDELLÍN Desarrollo de Software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466850" y="33996313"/>
            <a:ext cx="12706349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Objetivo general: </a:t>
            </a:r>
            <a:r>
              <a:rPr b="0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xxxxxxxxxxxxxxxxxxxxxxxxxxxxxxxxxxxxxxxxxxxxxxxxxxxxxxxxxxxxxxxxxxxxxxxxxxxxxxxxxxxxxxxxxxxxxxxxxxxxxxxxxx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Objetivos específicos: </a:t>
            </a:r>
            <a:endParaRPr/>
          </a:p>
          <a:p>
            <a:pPr indent="-514350" lvl="1" marL="224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</a:t>
            </a:r>
            <a:endParaRPr/>
          </a:p>
          <a:p>
            <a:pPr indent="-514350" lvl="1" marL="224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</a:t>
            </a:r>
            <a:endParaRPr/>
          </a:p>
          <a:p>
            <a:pPr indent="-514350" lvl="1" marL="224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xxxxxxxxxxxxxxxxxx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489075" y="9075737"/>
            <a:ext cx="973455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Institución Educativa: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Grado: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1" sz="3200" u="none">
              <a:solidFill>
                <a:srgbClr val="1B2C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2C43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1B2C43"/>
                </a:solidFill>
                <a:latin typeface="Arial"/>
                <a:ea typeface="Arial"/>
                <a:cs typeface="Arial"/>
                <a:sym typeface="Arial"/>
              </a:rPr>
              <a:t>Programa de  Formación:</a:t>
            </a:r>
            <a:endParaRPr/>
          </a:p>
        </p:txBody>
      </p:sp>
      <p:cxnSp>
        <p:nvCxnSpPr>
          <p:cNvPr id="112" name="Google Shape;112;p1"/>
          <p:cNvCxnSpPr/>
          <p:nvPr/>
        </p:nvCxnSpPr>
        <p:spPr>
          <a:xfrm>
            <a:off x="11657012" y="6988175"/>
            <a:ext cx="0" cy="3490912"/>
          </a:xfrm>
          <a:prstGeom prst="straightConnector1">
            <a:avLst/>
          </a:prstGeom>
          <a:noFill/>
          <a:ln cap="flat" cmpd="sng" w="9525">
            <a:solidFill>
              <a:srgbClr val="1B2C4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" name="Google Shape;113;p1"/>
          <p:cNvCxnSpPr/>
          <p:nvPr/>
        </p:nvCxnSpPr>
        <p:spPr>
          <a:xfrm>
            <a:off x="19597688" y="6988175"/>
            <a:ext cx="0" cy="3490912"/>
          </a:xfrm>
          <a:prstGeom prst="straightConnector1">
            <a:avLst/>
          </a:prstGeom>
          <a:noFill/>
          <a:ln cap="flat" cmpd="sng" w="9525">
            <a:solidFill>
              <a:srgbClr val="1B2C43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15338425" y="11814175"/>
            <a:ext cx="0" cy="26349326"/>
          </a:xfrm>
          <a:prstGeom prst="straightConnector1">
            <a:avLst/>
          </a:prstGeom>
          <a:noFill/>
          <a:ln cap="flat" cmpd="sng" w="9525">
            <a:solidFill>
              <a:srgbClr val="45BBCA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2017-10-18T22:35:27Z</dcterms:created>
  <dc:creator>Usuario</dc:creator>
</cp:coreProperties>
</file>