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82" r:id="rId7"/>
    <p:sldId id="300" r:id="rId8"/>
    <p:sldId id="278" r:id="rId9"/>
    <p:sldId id="301" r:id="rId10"/>
    <p:sldId id="303" r:id="rId11"/>
    <p:sldId id="302" r:id="rId12"/>
    <p:sldId id="25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727" autoAdjust="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3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7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74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68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1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89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49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63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85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37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94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4B94-3221-436C-BF4F-AD12C05D1BFF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A038-3382-4547-BC19-4E6EF1E38C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33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3089286"/>
            <a:ext cx="9136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" pitchFamily="34" charset="0"/>
                <a:cs typeface="Arial" pitchFamily="34" charset="0"/>
              </a:rPr>
              <a:t>METODOLOGIAS TRADICIONALES</a:t>
            </a:r>
          </a:p>
          <a:p>
            <a:pPr algn="ctr"/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58143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Febrero 2019</a:t>
            </a:r>
          </a:p>
        </p:txBody>
      </p:sp>
    </p:spTree>
    <p:extLst>
      <p:ext uri="{BB962C8B-B14F-4D97-AF65-F5344CB8AC3E}">
        <p14:creationId xmlns:p14="http://schemas.microsoft.com/office/powerpoint/2010/main" val="263208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3300" b="1" dirty="0">
                <a:latin typeface="+mn-lt"/>
                <a:ea typeface="ＭＳ Ｐゴシック" pitchFamily="34" charset="-128"/>
              </a:rPr>
              <a:t>Prototipos</a:t>
            </a:r>
            <a:endParaRPr lang="es-ES_tradnl" sz="3600" b="1" dirty="0">
              <a:ea typeface="ＭＳ Ｐゴシック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29841" y="1397244"/>
            <a:ext cx="3868340" cy="3684588"/>
          </a:xfrm>
        </p:spPr>
        <p:txBody>
          <a:bodyPr>
            <a:noAutofit/>
          </a:bodyPr>
          <a:lstStyle/>
          <a:p>
            <a:pPr fontAlgn="base"/>
            <a:r>
              <a:rPr lang="es-ES" sz="2400" dirty="0"/>
              <a:t>Su uso no es exclusivo del ciclo de vida iterativo. </a:t>
            </a:r>
          </a:p>
          <a:p>
            <a:pPr fontAlgn="base"/>
            <a:r>
              <a:rPr lang="es-ES" sz="2400" dirty="0"/>
              <a:t>Se pueden usar como una herramienta para obtener y validar los requisitos de clientes y usuarios en cualquier ciclo de vida.</a:t>
            </a:r>
          </a:p>
          <a:p>
            <a:pPr fontAlgn="base"/>
            <a:r>
              <a:rPr lang="es-ES" sz="2400" dirty="0"/>
              <a:t> Lo habitual es usar prototipos de interfaz de usuario, que pueden reutilizarse (ejecutables) o desecharse (usualmente en papel, denominados </a:t>
            </a:r>
            <a:r>
              <a:rPr lang="es-ES" sz="2400" dirty="0" err="1"/>
              <a:t>mockups</a:t>
            </a:r>
            <a:r>
              <a:rPr lang="es-ES" sz="2400" dirty="0"/>
              <a:t>).  </a:t>
            </a:r>
            <a:endParaRPr lang="es-CO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4498181" y="1417395"/>
            <a:ext cx="3887391" cy="4733741"/>
          </a:xfrm>
        </p:spPr>
        <p:txBody>
          <a:bodyPr>
            <a:noAutofit/>
          </a:bodyPr>
          <a:lstStyle/>
          <a:p>
            <a:r>
              <a:rPr lang="es-ES" sz="2400" dirty="0"/>
              <a:t>Siempre se debe evaluar si el esfuerzo de desarrollo del prototipo merece la pena. </a:t>
            </a:r>
          </a:p>
          <a:p>
            <a:r>
              <a:rPr lang="es-ES" sz="2400" dirty="0"/>
              <a:t>Es fundamental la implicación de los usuarios.</a:t>
            </a:r>
          </a:p>
          <a:p>
            <a:r>
              <a:rPr lang="es-ES" sz="2400" dirty="0"/>
              <a:t> Siempre se debe tener en cuenta que el prototipo no es el producto final, ya que su calidad no suele ser la necesaria. </a:t>
            </a:r>
          </a:p>
          <a:p>
            <a:r>
              <a:rPr lang="es-ES" sz="2400" dirty="0"/>
              <a:t>Otro tipo de prototipos, los funcionales, se utilizan para evaluar diferentes algoritmos antes de tomar decisiones de diseño</a:t>
            </a:r>
            <a:endParaRPr lang="en-US" sz="2400" dirty="0"/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1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90370"/>
            <a:ext cx="7886700" cy="1325563"/>
          </a:xfrm>
        </p:spPr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3600" b="1" dirty="0">
                <a:ea typeface="ＭＳ Ｐゴシック" pitchFamily="34" charset="-128"/>
              </a:rPr>
              <a:t>Modelo V</a:t>
            </a:r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Asocia un tipo de pruebas a cada producto de cada fase según su nivel de abstracción</a:t>
            </a:r>
          </a:p>
          <a:p>
            <a:r>
              <a:rPr lang="es-ES" dirty="0"/>
              <a:t>Especifica bien los roles </a:t>
            </a:r>
            <a:br>
              <a:rPr lang="es-ES" dirty="0"/>
            </a:br>
            <a:r>
              <a:rPr lang="es-ES" dirty="0"/>
              <a:t>de los distintos tipos de </a:t>
            </a:r>
            <a:br>
              <a:rPr lang="es-ES" dirty="0"/>
            </a:br>
            <a:r>
              <a:rPr lang="es-ES" dirty="0"/>
              <a:t>pruebas a realizar</a:t>
            </a:r>
          </a:p>
          <a:p>
            <a:r>
              <a:rPr lang="es-ES" dirty="0"/>
              <a:t> Involucra al usuario </a:t>
            </a:r>
            <a:br>
              <a:rPr lang="es-ES" dirty="0"/>
            </a:br>
            <a:r>
              <a:rPr lang="es-ES" dirty="0"/>
              <a:t>en las pruebas</a:t>
            </a:r>
            <a:endParaRPr lang="es-CO" dirty="0"/>
          </a:p>
        </p:txBody>
      </p:sp>
      <p:pic>
        <p:nvPicPr>
          <p:cNvPr id="3074" name="Picture 2" descr="Ciclo de vida en &quot;V&quot; - INGENIERIA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64" y="2041572"/>
            <a:ext cx="4414886" cy="42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278092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b="1" dirty="0">
                <a:latin typeface="Arial" pitchFamily="34" charset="0"/>
                <a:cs typeface="Arial" pitchFamily="34" charset="0"/>
              </a:rPr>
              <a:t>Gracias</a:t>
            </a:r>
          </a:p>
          <a:p>
            <a:pPr algn="ctr"/>
            <a:endParaRPr lang="es-CO" sz="8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4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0" hangingPunct="0"/>
            <a:r>
              <a:rPr lang="es-CO" altLang="zh-CN" sz="4000" b="1" dirty="0"/>
              <a:t>¿Ciclo de vida de Software?</a:t>
            </a:r>
            <a:endParaRPr lang="es-ES" sz="4000" b="1" dirty="0">
              <a:ea typeface="ＭＳ Ｐゴシック" pitchFamily="34" charset="-128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sz="2400" dirty="0"/>
              <a:t>Un marco de referencia que contiene los procesos, las actividades y las tareas involucradas en el desarrollo, la explotación y el mantenimiento de un producto software, abarcando la vida del sistema desde la definición hasta la finalización de su uso (ISO 12207). </a:t>
            </a:r>
            <a:endParaRPr lang="es-CO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56" y="3684104"/>
            <a:ext cx="4431078" cy="29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ea typeface="ＭＳ Ｐゴシック" pitchFamily="34" charset="-128"/>
              </a:rPr>
              <a:t>¿Que es?</a:t>
            </a:r>
            <a:br>
              <a:rPr lang="es-ES_tradnl" sz="4400" b="1" dirty="0">
                <a:ea typeface="ＭＳ Ｐゴシック" pitchFamily="34" charset="-128"/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El ciclo de vida de un proyecto especifica el enfoque general del desarrollo, indicando los </a:t>
            </a:r>
            <a:r>
              <a:rPr lang="es-ES" sz="2400" b="1" dirty="0"/>
              <a:t>procesos</a:t>
            </a:r>
            <a:r>
              <a:rPr lang="es-ES" sz="2400" dirty="0"/>
              <a:t>, </a:t>
            </a:r>
            <a:r>
              <a:rPr lang="es-ES" sz="2400" b="1" dirty="0"/>
              <a:t>actividades</a:t>
            </a:r>
            <a:r>
              <a:rPr lang="es-ES" sz="2400" dirty="0"/>
              <a:t> y </a:t>
            </a:r>
            <a:r>
              <a:rPr lang="es-ES" sz="2400" b="1" dirty="0"/>
              <a:t>tareas</a:t>
            </a:r>
            <a:r>
              <a:rPr lang="es-ES" sz="2400" dirty="0"/>
              <a:t> que se van a realizar y en qué orden, y los productos que se van a generar, los que se van a entregar al cliente y en qué orden se van a entregar.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49" y="3704981"/>
            <a:ext cx="3963742" cy="23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b="1" dirty="0"/>
              <a:t>Cascada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Cada fase comienza cuando termina la anterior. </a:t>
            </a:r>
          </a:p>
          <a:p>
            <a:r>
              <a:rPr lang="es-ES" dirty="0"/>
              <a:t> Asume que se conocen todos los requisitos. </a:t>
            </a:r>
          </a:p>
          <a:p>
            <a:r>
              <a:rPr lang="es-ES" dirty="0"/>
              <a:t>Se tarda mucho en disponer del software. </a:t>
            </a:r>
          </a:p>
          <a:p>
            <a:r>
              <a:rPr lang="es-ES" dirty="0"/>
              <a:t>Es mejor que no seguir ningún ciclo de vida. </a:t>
            </a:r>
          </a:p>
          <a:p>
            <a:r>
              <a:rPr lang="es-ES" dirty="0"/>
              <a:t>Es el más fácil de planificar, es el ciclo ideal. </a:t>
            </a:r>
            <a:endParaRPr lang="es-CO" dirty="0"/>
          </a:p>
        </p:txBody>
      </p:sp>
      <p:sp>
        <p:nvSpPr>
          <p:cNvPr id="4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85" y="3815863"/>
            <a:ext cx="3886200" cy="23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0065"/>
            <a:ext cx="7886700" cy="1325563"/>
          </a:xfrm>
        </p:spPr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Evolutivo</a:t>
            </a:r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28650" y="1535628"/>
            <a:ext cx="7886700" cy="4351338"/>
          </a:xfrm>
        </p:spPr>
        <p:txBody>
          <a:bodyPr/>
          <a:lstStyle/>
          <a:p>
            <a:r>
              <a:rPr lang="es-ES" dirty="0"/>
              <a:t>Cuanto mayor es un proyecto, menor es la probabilidad de éxito</a:t>
            </a:r>
          </a:p>
          <a:p>
            <a:r>
              <a:rPr lang="es-ES" dirty="0"/>
              <a:t>Obtener todos los requisitos al comienzo es prácticamente imposible, las necesidades de clientes y usuarios evolucionan durante el desarrollo. </a:t>
            </a:r>
          </a:p>
          <a:p>
            <a:r>
              <a:rPr lang="es-ES" dirty="0"/>
              <a:t> Este modelo puede ser cambiado en cualquier momento.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2" y="3191607"/>
            <a:ext cx="4466492" cy="3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90370"/>
            <a:ext cx="7886700" cy="1325563"/>
          </a:xfrm>
        </p:spPr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3600" b="1" dirty="0">
                <a:ea typeface="ＭＳ Ｐゴシック" pitchFamily="34" charset="-128"/>
              </a:rPr>
              <a:t>Incremental (I)</a:t>
            </a:r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Repetición de varios ciclos de vida en cascada. </a:t>
            </a:r>
          </a:p>
          <a:p>
            <a:r>
              <a:rPr lang="es-ES" dirty="0"/>
              <a:t>Se suele aplicar a desarrollos de gran tamaño. </a:t>
            </a:r>
          </a:p>
          <a:p>
            <a:r>
              <a:rPr lang="es-ES" dirty="0"/>
              <a:t> Al final de cada ciclo se entrega una versión parcial del software incrementada con cierta funcionalidad nueva respecto a las anteriores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285262"/>
            <a:ext cx="4987071" cy="30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90370"/>
            <a:ext cx="7886700" cy="1325563"/>
          </a:xfrm>
        </p:spPr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3600" b="1" dirty="0">
                <a:ea typeface="ＭＳ Ｐゴシック" pitchFamily="34" charset="-128"/>
              </a:rPr>
              <a:t>Incremental (II)</a:t>
            </a:r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ciclos se repiten hasta obtener un producto completo. </a:t>
            </a:r>
          </a:p>
          <a:p>
            <a:r>
              <a:rPr lang="es-ES" dirty="0"/>
              <a:t>Los usuarios disponen antes del software, aunque no sea completo y pueden sugerir mejoras (nuevos requisitos).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285262"/>
            <a:ext cx="4987071" cy="30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00" y="449494"/>
            <a:ext cx="7886700" cy="1325563"/>
          </a:xfrm>
        </p:spPr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3300" b="1" dirty="0">
                <a:latin typeface="+mn-lt"/>
                <a:ea typeface="ＭＳ Ｐゴシック" pitchFamily="34" charset="-128"/>
              </a:rPr>
              <a:t>Iterativo (I)</a:t>
            </a:r>
            <a:endParaRPr lang="es-ES_tradnl" sz="3600" b="1" dirty="0">
              <a:ea typeface="ＭＳ Ｐゴシック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0704" y="1530358"/>
            <a:ext cx="4248082" cy="2247611"/>
          </a:xfrm>
        </p:spPr>
        <p:txBody>
          <a:bodyPr>
            <a:noAutofit/>
          </a:bodyPr>
          <a:lstStyle/>
          <a:p>
            <a:pPr fontAlgn="base"/>
            <a:r>
              <a:rPr lang="es-ES" sz="2400" dirty="0"/>
              <a:t>Repetición de varios ciclos de vida en cascada. </a:t>
            </a:r>
          </a:p>
          <a:p>
            <a:pPr fontAlgn="base"/>
            <a:r>
              <a:rPr lang="es-ES" sz="2400" dirty="0"/>
              <a:t> Se suele aplicar a desarrollos en los que los requisitos no están claros. </a:t>
            </a:r>
          </a:p>
          <a:p>
            <a:pPr fontAlgn="base"/>
            <a:r>
              <a:rPr lang="es-ES" sz="2400" dirty="0"/>
              <a:t> Al final de cada ciclo se entrega una versión completa del software mejorada respecto a la anterior</a:t>
            </a:r>
            <a:endParaRPr lang="es-CO" sz="2400" dirty="0"/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pic>
        <p:nvPicPr>
          <p:cNvPr id="1026" name="Picture 2" descr="Modelo de Ciclo de Vida - SystemCole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78" y="2236384"/>
            <a:ext cx="4389877" cy="21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5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00" y="449494"/>
            <a:ext cx="7886700" cy="1325563"/>
          </a:xfrm>
        </p:spPr>
        <p:txBody>
          <a:bodyPr>
            <a:normAutofit/>
          </a:bodyPr>
          <a:lstStyle/>
          <a:p>
            <a:pPr lvl="4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s-ES_tradnl" sz="3300" b="1" dirty="0">
                <a:latin typeface="+mn-lt"/>
                <a:ea typeface="ＭＳ Ｐゴシック" pitchFamily="34" charset="-128"/>
              </a:rPr>
              <a:t>Iterativo (II)</a:t>
            </a:r>
            <a:endParaRPr lang="es-ES_tradnl" sz="3600" b="1" dirty="0">
              <a:ea typeface="ＭＳ Ｐゴシック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0704" y="1530358"/>
            <a:ext cx="4248082" cy="2247611"/>
          </a:xfrm>
        </p:spPr>
        <p:txBody>
          <a:bodyPr>
            <a:noAutofit/>
          </a:bodyPr>
          <a:lstStyle/>
          <a:p>
            <a:pPr fontAlgn="base"/>
            <a:r>
              <a:rPr lang="es-ES" sz="2400" dirty="0"/>
              <a:t>Las primeras versiones pueden ser prototipos que se desechan posteriormente. </a:t>
            </a:r>
          </a:p>
          <a:p>
            <a:pPr fontAlgn="base"/>
            <a:r>
              <a:rPr lang="es-ES" sz="2400" dirty="0"/>
              <a:t>Los ciclos se repiten hasta obtener un producto satisfactorio. </a:t>
            </a:r>
          </a:p>
          <a:p>
            <a:pPr fontAlgn="base"/>
            <a:r>
              <a:rPr lang="es-ES" sz="2400" dirty="0"/>
              <a:t>Los usuarios deben evaluar el producto en cada iteración y proponer mejoras.</a:t>
            </a:r>
            <a:endParaRPr lang="es-CO" sz="2400" dirty="0"/>
          </a:p>
        </p:txBody>
      </p:sp>
      <p:sp>
        <p:nvSpPr>
          <p:cNvPr id="6" name="Rectángulo 3">
            <a:hlinkClick r:id="" action="ppaction://noaction"/>
          </p:cNvPr>
          <p:cNvSpPr/>
          <p:nvPr/>
        </p:nvSpPr>
        <p:spPr>
          <a:xfrm>
            <a:off x="251520" y="6070708"/>
            <a:ext cx="309634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dk1">
                  <a:alpha val="0"/>
                </a:schemeClr>
              </a:solidFill>
            </a:endParaRPr>
          </a:p>
        </p:txBody>
      </p:sp>
      <p:pic>
        <p:nvPicPr>
          <p:cNvPr id="1026" name="Picture 2" descr="Modelo de Ciclo de Vida - SystemCole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78" y="2236384"/>
            <a:ext cx="4389877" cy="21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2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16048</TotalTime>
  <Words>546</Words>
  <Application>Microsoft Office PowerPoint</Application>
  <PresentationFormat>Presentación en pantalla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Tema de Office</vt:lpstr>
      <vt:lpstr>Presentación de PowerPoint</vt:lpstr>
      <vt:lpstr>¿Ciclo de vida de Software?</vt:lpstr>
      <vt:lpstr>¿Que es? </vt:lpstr>
      <vt:lpstr>Cascada</vt:lpstr>
      <vt:lpstr>Evolutivo</vt:lpstr>
      <vt:lpstr>Incremental (I)</vt:lpstr>
      <vt:lpstr>Incremental (II)</vt:lpstr>
      <vt:lpstr>Iterativo (I)</vt:lpstr>
      <vt:lpstr>Iterativo (II)</vt:lpstr>
      <vt:lpstr>Prototipos</vt:lpstr>
      <vt:lpstr>Modelo V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Madeleyn Palacios Zapata</cp:lastModifiedBy>
  <cp:revision>107</cp:revision>
  <dcterms:created xsi:type="dcterms:W3CDTF">2018-08-08T21:38:26Z</dcterms:created>
  <dcterms:modified xsi:type="dcterms:W3CDTF">2021-07-21T18:58:26Z</dcterms:modified>
</cp:coreProperties>
</file>