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58" r:id="rId7"/>
    <p:sldId id="262" r:id="rId8"/>
    <p:sldId id="263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8627C86-0A06-4AFA-8619-4771DB488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5E16A4-9F40-442F-BB9F-5DB89B117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78BB-17AB-49B9-831D-E0A226C1140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79291C-8864-4C7E-9BE1-CEDDECE51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830B5-FE2A-42D4-930A-4CC171CE8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516F7-CC4C-4572-9A13-9CBD1F476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33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C793-600A-4516-927F-947C954D8023}" type="datetimeFigureOut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D66D-B8C4-4C71-AFDB-4F8602FE95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206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03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28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7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05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o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20" name="Marcador de posición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610C9F1-60D2-4D1C-B89C-9F9966ED900D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E404415-8C3B-4357-9F1F-F89AF8F0CE05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86A27CE-E4FF-4E4C-90C6-74D29C6C5B05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ED689D8-1390-447D-BE19-F6D5EEF5492B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upo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ector recto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364C9D6-9F1A-453E-A424-93F2690E71F9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4544BF3-413D-4595-9F8C-D91E7937F37D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7D6BF9E-7CF2-4B2B-9DB2-5A2AB03E41C9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D8B4B4F-F042-47DC-829C-166835A561CC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53C2E1D-7BAD-4EB1-AF16-7910ABF5B599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ángulo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A921DE-2EA3-4C3D-8AF3-9E6B3697C994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Rectángulo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AA60543-E69F-4E28-B8F5-FF924A50D477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CEABC672-13F0-4EAD-8EF0-47AAAAD40C0C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6877" y="489327"/>
            <a:ext cx="5110670" cy="3252231"/>
          </a:xfrm>
        </p:spPr>
        <p:txBody>
          <a:bodyPr rtlCol="0">
            <a:normAutofit/>
          </a:bodyPr>
          <a:lstStyle/>
          <a:p>
            <a:r>
              <a:rPr lang="es-ES" sz="4800" dirty="0" smtClean="0">
                <a:solidFill>
                  <a:srgbClr val="FFFFFF"/>
                </a:solidFill>
              </a:rPr>
              <a:t>ABSTRACCIÓN </a:t>
            </a:r>
            <a:endParaRPr lang="es-ES" sz="4800" dirty="0">
              <a:solidFill>
                <a:srgbClr val="FFFFFF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915" y="2526689"/>
            <a:ext cx="3996085" cy="1496816"/>
          </a:xfrm>
        </p:spPr>
        <p:txBody>
          <a:bodyPr rtlCol="0">
            <a:normAutofit/>
          </a:bodyPr>
          <a:lstStyle/>
          <a:p>
            <a:pPr rtl="0"/>
            <a:r>
              <a:rPr lang="es-ES" sz="1400" dirty="0" smtClean="0">
                <a:solidFill>
                  <a:srgbClr val="FFFFFF"/>
                </a:solidFill>
              </a:rPr>
              <a:t>Maestro: Eduardo Flores Gallegos</a:t>
            </a:r>
          </a:p>
          <a:p>
            <a:pPr rtl="0"/>
            <a:r>
              <a:rPr lang="es-ES" sz="1400" dirty="0" smtClean="0">
                <a:solidFill>
                  <a:srgbClr val="FFFFFF"/>
                </a:solidFill>
              </a:rPr>
              <a:t>Alumna: Diana Lizbeth Garcí</a:t>
            </a:r>
            <a:r>
              <a:rPr lang="es-ES" sz="1400" dirty="0" smtClean="0">
                <a:solidFill>
                  <a:srgbClr val="FFFFFF"/>
                </a:solidFill>
              </a:rPr>
              <a:t>a Díaz</a:t>
            </a:r>
          </a:p>
          <a:p>
            <a:pPr rtl="0"/>
            <a:r>
              <a:rPr lang="es-ES" sz="1400" dirty="0" smtClean="0">
                <a:solidFill>
                  <a:srgbClr val="FFFFFF"/>
                </a:solidFill>
              </a:rPr>
              <a:t>Materia: Fundamentos de Base de Datos</a:t>
            </a:r>
          </a:p>
          <a:p>
            <a:pPr rtl="0"/>
            <a:r>
              <a:rPr lang="es-ES" sz="1400" dirty="0" smtClean="0">
                <a:solidFill>
                  <a:srgbClr val="FFFFFF"/>
                </a:solidFill>
              </a:rPr>
              <a:t> </a:t>
            </a:r>
            <a:endParaRPr lang="es-ES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abstraccion - contenidosp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4" y="1068212"/>
            <a:ext cx="6608354" cy="472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ángulo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120" y="546614"/>
            <a:ext cx="4392571" cy="3043646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 smtClean="0">
                <a:solidFill>
                  <a:srgbClr val="FFFFFF"/>
                </a:solidFill>
              </a:rPr>
              <a:t>ABSTRACCIÓN </a:t>
            </a:r>
            <a:endParaRPr lang="es-ES" sz="44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9612" y="809244"/>
            <a:ext cx="6035041" cy="4741817"/>
          </a:xfrm>
        </p:spPr>
        <p:txBody>
          <a:bodyPr>
            <a:noAutofit/>
          </a:bodyPr>
          <a:lstStyle/>
          <a:p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especificas de un objeto, aquellas que lo distinguen de los demás tipos de objetos y que logran definir límites conceptuales respecto a quien está haciendo dicha abstracción del objeto.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ites.google.com/site/poomiguelito/_/rsrc/1380894862905/pilares-de-la-programacion-orientada-a-objetos/abstraccion/index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3" y="3730190"/>
            <a:ext cx="6108973" cy="29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4696" y="237744"/>
            <a:ext cx="11722608" cy="6382512"/>
          </a:xfrm>
        </p:spPr>
        <p:txBody>
          <a:bodyPr>
            <a:normAutofit/>
          </a:bodyPr>
          <a:lstStyle/>
          <a:p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Abstracción de Entidades: 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objeto que representa un modelo útil de una entidad que se desea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Abstracción de Acciones: 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 que representa un conjunto de operaciones y todas ellas desempeñan funciones del mismo tipo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Abstracción de Máquinas virtuales: 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 que agrupa operaciones, todas ellas virtuales, utilizadas por algún nivel superior de control u operaciones (entre ellos podríamos hablar de un circuito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Abstracción de coincidencia: 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 que almacena un conjunto de operaciones que no tienen relación entre sí.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67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360" y="642593"/>
            <a:ext cx="5709960" cy="5233255"/>
          </a:xfrm>
        </p:spPr>
        <p:txBody>
          <a:bodyPr rtlCol="0">
            <a:normAutofit/>
          </a:bodyPr>
          <a:lstStyle/>
          <a:p>
            <a:pPr algn="r"/>
            <a:r>
              <a:rPr lang="es-MX" dirty="0"/>
              <a:t>¿Qué características podemos abstraer de la clase persona? </a:t>
            </a:r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012175" y="1293260"/>
            <a:ext cx="4696294" cy="4582588"/>
          </a:xfrm>
        </p:spPr>
        <p:txBody>
          <a:bodyPr/>
          <a:lstStyle/>
          <a:p>
            <a:pPr fontAlgn="base"/>
            <a:r>
              <a:rPr lang="es-MX" dirty="0">
                <a:solidFill>
                  <a:schemeClr val="bg1"/>
                </a:solidFill>
              </a:rPr>
              <a:t>El nombre</a:t>
            </a:r>
          </a:p>
          <a:p>
            <a:pPr fontAlgn="base"/>
            <a:r>
              <a:rPr lang="es-MX" dirty="0">
                <a:solidFill>
                  <a:schemeClr val="bg1"/>
                </a:solidFill>
              </a:rPr>
              <a:t>Apellidos</a:t>
            </a:r>
          </a:p>
          <a:p>
            <a:pPr fontAlgn="base"/>
            <a:r>
              <a:rPr lang="es-MX" dirty="0">
                <a:solidFill>
                  <a:schemeClr val="bg1"/>
                </a:solidFill>
              </a:rPr>
              <a:t>Edad</a:t>
            </a:r>
          </a:p>
          <a:p>
            <a:pPr fontAlgn="base"/>
            <a:r>
              <a:rPr lang="es-MX" dirty="0">
                <a:solidFill>
                  <a:schemeClr val="bg1"/>
                </a:solidFill>
              </a:rPr>
              <a:t>Dirección</a:t>
            </a:r>
          </a:p>
          <a:p>
            <a:pPr fontAlgn="base"/>
            <a:r>
              <a:rPr lang="es-MX" dirty="0">
                <a:solidFill>
                  <a:schemeClr val="bg1"/>
                </a:solidFill>
              </a:rPr>
              <a:t>Y  como funcionalidades:</a:t>
            </a:r>
          </a:p>
          <a:p>
            <a:pPr fontAlgn="base"/>
            <a:r>
              <a:rPr lang="es-MX" dirty="0">
                <a:solidFill>
                  <a:schemeClr val="bg1"/>
                </a:solidFill>
              </a:rPr>
              <a:t>Hablar</a:t>
            </a:r>
          </a:p>
          <a:p>
            <a:pPr fontAlgn="base"/>
            <a:r>
              <a:rPr lang="es-MX" dirty="0">
                <a:solidFill>
                  <a:schemeClr val="bg1"/>
                </a:solidFill>
              </a:rPr>
              <a:t>Comer</a:t>
            </a:r>
          </a:p>
          <a:p>
            <a:pPr fontAlgn="base"/>
            <a:r>
              <a:rPr lang="es-MX" dirty="0">
                <a:solidFill>
                  <a:schemeClr val="bg1"/>
                </a:solidFill>
              </a:rPr>
              <a:t>Dormir</a:t>
            </a:r>
          </a:p>
          <a:p>
            <a:pPr fontAlgn="base"/>
            <a:r>
              <a:rPr lang="es-MX" dirty="0">
                <a:solidFill>
                  <a:schemeClr val="bg1"/>
                </a:solidFill>
              </a:rPr>
              <a:t>Trabajar.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O: Herencia, Abstraccion y Polimorfism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77" y="724396"/>
            <a:ext cx="7171719" cy="53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11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920" y="1871037"/>
            <a:ext cx="9852159" cy="33551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MX" b="1" i="1" dirty="0">
                <a:effectLst/>
              </a:rPr>
              <a:t>“LA ABSTRACCIÓN ES LA CLAVE PARA DISEÑAR SOFTWARE DE CALIDAD”</a:t>
            </a:r>
            <a:endParaRPr lang="es-ES" sz="58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727_TF78440441" id="{8124CA7B-D09D-4442-8065-5B4988299C03}" vid="{ED9CC861-8305-4014-8AEE-D8DC366825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C0DB4D-BE53-4100-8A0D-CEFB2E482820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Garden Savon</Template>
  <TotalTime>0</TotalTime>
  <Words>91</Words>
  <Application>Microsoft Office PowerPoint</Application>
  <PresentationFormat>Panorámica</PresentationFormat>
  <Paragraphs>30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Savon</vt:lpstr>
      <vt:lpstr>ABSTRACCIÓN </vt:lpstr>
      <vt:lpstr>ABSTRACCIÓN </vt:lpstr>
      <vt:lpstr>Presentación de PowerPoint</vt:lpstr>
      <vt:lpstr>¿Qué características podemos abstraer de la clase persona? </vt:lpstr>
      <vt:lpstr>Presentación de PowerPoint</vt:lpstr>
      <vt:lpstr>“LA ABSTRACCIÓN ES LA CLAVE PARA DISEÑAR SOFTWARE DE CALIDAD”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2021-10-19T23:05:02Z</dcterms:created>
  <dcterms:modified xsi:type="dcterms:W3CDTF">2021-10-20T05:01:46Z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