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611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 Miller" userId="34a1f172-6cfb-442b-92e3-f0e88d9f58c9" providerId="ADAL" clId="{0B4B596D-BF2D-4C3A-9B7A-9A227426D67B}"/>
    <pc:docChg chg="delSld">
      <pc:chgData name="Don Miller" userId="34a1f172-6cfb-442b-92e3-f0e88d9f58c9" providerId="ADAL" clId="{0B4B596D-BF2D-4C3A-9B7A-9A227426D67B}" dt="2021-06-14T18:32:10.848" v="0" actId="2696"/>
      <pc:docMkLst>
        <pc:docMk/>
      </pc:docMkLst>
      <pc:sldChg chg="del">
        <pc:chgData name="Don Miller" userId="34a1f172-6cfb-442b-92e3-f0e88d9f58c9" providerId="ADAL" clId="{0B4B596D-BF2D-4C3A-9B7A-9A227426D67B}" dt="2021-06-14T18:32:10.848" v="0" actId="2696"/>
        <pc:sldMkLst>
          <pc:docMk/>
          <pc:sldMk cId="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f46b5691a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df46b5691a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46b5691a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df46b5691a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f46b5691a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df46b5691a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f46b5691a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df46b5691a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be932fc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dbe932fc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be932fc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dbe932fc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f46b5691a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df46b5691a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DO-Community-Sprints/Data-Integrity-Integra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4800"/>
              <a:t>Third-Party Integrations:</a:t>
            </a:r>
            <a:br>
              <a:rPr lang="en" sz="4800"/>
            </a:br>
            <a:r>
              <a:rPr lang="en" sz="4800"/>
              <a:t>Data Integrity Issues</a:t>
            </a:r>
            <a:endParaRPr sz="48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43000" y="2701524"/>
            <a:ext cx="6858000" cy="1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2400"/>
              <a:t>Don Miller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2400"/>
              <a:t>Project Open Hand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2400"/>
              <a:t>San Francisco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56820" y="273844"/>
            <a:ext cx="8009388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957"/>
              <a:buFont typeface="Arial"/>
              <a:buNone/>
            </a:pPr>
            <a:r>
              <a:rPr lang="en" sz="3550">
                <a:latin typeface="Arial"/>
                <a:ea typeface="Arial"/>
                <a:cs typeface="Arial"/>
                <a:sym typeface="Arial"/>
              </a:rPr>
              <a:t>Data Integrity Issues due to Integrations</a:t>
            </a:r>
            <a:br>
              <a:rPr lang="en" sz="3844">
                <a:latin typeface="Arial"/>
                <a:ea typeface="Arial"/>
                <a:cs typeface="Arial"/>
                <a:sym typeface="Arial"/>
              </a:rPr>
            </a:br>
            <a:r>
              <a:rPr lang="en" sz="2244">
                <a:latin typeface="Arial"/>
                <a:ea typeface="Arial"/>
                <a:cs typeface="Arial"/>
                <a:sym typeface="Arial"/>
              </a:rPr>
              <a:t>Defining the problem and documenting solutions</a:t>
            </a:r>
            <a:endParaRPr sz="1544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46793" y="1494289"/>
            <a:ext cx="8229300" cy="21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</a:t>
            </a:r>
            <a:r>
              <a:rPr lang="en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problems stemming from data integrity issues resulting from third-party integrations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</a:t>
            </a:r>
            <a:r>
              <a:rPr lang="en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solutions to the problems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we will </a:t>
            </a:r>
            <a:r>
              <a:rPr lang="en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document of fixes for admins, users and orgs to follow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556820" y="273844"/>
            <a:ext cx="8009388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Data Integrity Issues due to Integrations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2000">
                <a:latin typeface="Arial"/>
                <a:ea typeface="Arial"/>
                <a:cs typeface="Arial"/>
                <a:sym typeface="Arial"/>
              </a:rPr>
              <a:t>Basic framework from which to begin…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46793" y="1494289"/>
            <a:ext cx="8229300" cy="31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54000" marR="0" lvl="0" indent="-2476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lang="en" sz="1500">
                <a:solidFill>
                  <a:schemeClr val="dk1"/>
                </a:solidFill>
              </a:rPr>
              <a:t>Brainstorm and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problems to address – ideally common problems faced by multiple orgs and admins</a:t>
            </a:r>
            <a:endParaRPr sz="1100"/>
          </a:p>
          <a:p>
            <a:pPr marL="254000" marR="0" lvl="0" indent="-247650" algn="l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into groups to address each problem</a:t>
            </a:r>
            <a:endParaRPr sz="1100"/>
          </a:p>
          <a:p>
            <a:pPr marL="914400" marR="0" lvl="1" indent="-323850" algn="l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○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causes of problems</a:t>
            </a:r>
            <a:endParaRPr sz="1100"/>
          </a:p>
          <a:p>
            <a:pPr marL="914400" marR="0" lvl="1" indent="-323850" algn="l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○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fix problems – in Salesforce or by using other tools</a:t>
            </a:r>
            <a:endParaRPr sz="1100"/>
          </a:p>
          <a:p>
            <a:pPr marL="914400" marR="0" lvl="1" indent="-323850" algn="l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○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clean up data </a:t>
            </a:r>
            <a:endParaRPr sz="1100"/>
          </a:p>
          <a:p>
            <a:pPr marL="254000" marR="0" lvl="0" indent="-247650" algn="l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solutions to problems – in a format like Google docs  </a:t>
            </a:r>
            <a:endParaRPr sz="1500">
              <a:solidFill>
                <a:schemeClr val="dk1"/>
              </a:solidFill>
            </a:endParaRPr>
          </a:p>
          <a:p>
            <a:pPr marL="914400" marR="0" lvl="1" indent="-323850" algn="l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○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it simple</a:t>
            </a:r>
            <a:endParaRPr sz="1100"/>
          </a:p>
          <a:p>
            <a:pPr marL="914400" marR="0" lvl="1" indent="-323850" algn="l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○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creative and consistent: Words, </a:t>
            </a:r>
            <a:r>
              <a:rPr lang="en" sz="1500">
                <a:solidFill>
                  <a:schemeClr val="dk1"/>
                </a:solidFill>
              </a:rPr>
              <a:t>graphics, 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videos, etc.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6900" marR="0" lvl="1" indent="-177800" algn="l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556820" y="273844"/>
            <a:ext cx="8009388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What we can expect to accomplish</a:t>
            </a:r>
            <a:br>
              <a:rPr lang="en" sz="3200">
                <a:latin typeface="Arial"/>
                <a:ea typeface="Arial"/>
                <a:cs typeface="Arial"/>
                <a:sym typeface="Arial"/>
              </a:rPr>
            </a:br>
            <a:r>
              <a:rPr lang="en" sz="2000">
                <a:latin typeface="Arial"/>
                <a:ea typeface="Arial"/>
                <a:cs typeface="Arial"/>
                <a:sym typeface="Arial"/>
              </a:rPr>
              <a:t>The start of a solution-oriented document for others to use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46793" y="1494289"/>
            <a:ext cx="8229443" cy="158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54000" marR="0" lvl="0" indent="-2476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∙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 start on identifying and solving problems</a:t>
            </a:r>
            <a:endParaRPr sz="1100"/>
          </a:p>
          <a:p>
            <a:pPr marL="254000" marR="0" lvl="0" indent="-247650" algn="l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∙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what we can</a:t>
            </a:r>
            <a:endParaRPr sz="1100"/>
          </a:p>
          <a:p>
            <a:pPr marL="254000" marR="0" lvl="0" indent="-247650" algn="l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∙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 the groundwork for future Sprints</a:t>
            </a:r>
            <a:endParaRPr sz="1100"/>
          </a:p>
          <a:p>
            <a:pPr marL="596900" marR="0" lvl="1" indent="-152400" algn="l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556820" y="273844"/>
            <a:ext cx="8009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200"/>
              <a:t>Roles needed for this project</a:t>
            </a:r>
            <a:br>
              <a:rPr lang="en" sz="32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446793" y="1494289"/>
            <a:ext cx="8229300" cy="18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54000" marR="0" lvl="0" indent="-2476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∙"/>
            </a:pPr>
            <a:r>
              <a:rPr lang="en" sz="1500">
                <a:solidFill>
                  <a:schemeClr val="dk1"/>
                </a:solidFill>
              </a:rPr>
              <a:t>Problem solvers</a:t>
            </a:r>
            <a:endParaRPr sz="1100"/>
          </a:p>
          <a:p>
            <a:pPr marL="254000" marR="0" lvl="0" indent="-247650" algn="l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∙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</a:t>
            </a:r>
            <a:r>
              <a:rPr lang="en" sz="1500">
                <a:solidFill>
                  <a:schemeClr val="dk1"/>
                </a:solidFill>
              </a:rPr>
              <a:t>writers</a:t>
            </a:r>
            <a:endParaRPr sz="1100"/>
          </a:p>
          <a:p>
            <a:pPr marL="254000" marR="0" lvl="0" indent="-247650" algn="l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∙"/>
            </a:pPr>
            <a:r>
              <a:rPr lang="en" sz="1500">
                <a:solidFill>
                  <a:schemeClr val="dk1"/>
                </a:solidFill>
              </a:rPr>
              <a:t>Testers, admins and super users</a:t>
            </a:r>
            <a:endParaRPr sz="1500">
              <a:solidFill>
                <a:schemeClr val="dk1"/>
              </a:solidFill>
            </a:endParaRPr>
          </a:p>
          <a:p>
            <a:pPr marL="254000" marR="0" lvl="0" indent="-247650" algn="l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Char char="∙"/>
            </a:pPr>
            <a:r>
              <a:rPr lang="en" sz="1500">
                <a:solidFill>
                  <a:schemeClr val="dk1"/>
                </a:solidFill>
              </a:rPr>
              <a:t>General volunteers</a:t>
            </a:r>
            <a:endParaRPr sz="1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56820" y="273844"/>
            <a:ext cx="8009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200"/>
              <a:t>Contributors</a:t>
            </a:r>
            <a:r>
              <a:rPr lang="en" sz="3200">
                <a:latin typeface="Arial"/>
                <a:ea typeface="Arial"/>
                <a:cs typeface="Arial"/>
                <a:sym typeface="Arial"/>
              </a:rPr>
              <a:t> &amp; Resources</a:t>
            </a:r>
            <a:br>
              <a:rPr lang="en" sz="32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446800" y="1038053"/>
            <a:ext cx="8229300" cy="30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Contributors needed for the project: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-3429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Scribes (in group and in each breakout session)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Time-keepers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Resources: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-3429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GitHub - where we keep notes and store documentation: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https://github.com/SFDO-Community-Sprints/Data-Integrity-Integrations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Salesforce.org group in the HUB: Data Issues with Integrations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Brainstorm: Problems and Impact</a:t>
            </a:r>
            <a:endParaRPr sz="3200"/>
          </a:p>
        </p:txBody>
      </p:sp>
      <p:sp>
        <p:nvSpPr>
          <p:cNvPr id="97" name="Google Shape;97;p20"/>
          <p:cNvSpPr txBox="1"/>
          <p:nvPr/>
        </p:nvSpPr>
        <p:spPr>
          <a:xfrm>
            <a:off x="537869" y="1200172"/>
            <a:ext cx="8180700" cy="3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problems we face – and how they impact you and your org: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&amp; Impact</a:t>
            </a:r>
            <a:r>
              <a:rPr lang="en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200"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Noto Sans Symbols</vt:lpstr>
      <vt:lpstr>Simple Light</vt:lpstr>
      <vt:lpstr>Third-Party Integrations: Data Integrity Issues</vt:lpstr>
      <vt:lpstr>Data Integrity Issues due to Integrations Defining the problem and documenting solutions</vt:lpstr>
      <vt:lpstr>Data Integrity Issues due to Integrations Basic framework from which to begin…</vt:lpstr>
      <vt:lpstr>What we can expect to accomplish The start of a solution-oriented document for others to use</vt:lpstr>
      <vt:lpstr>Roles needed for this project </vt:lpstr>
      <vt:lpstr>Contributors &amp; Resources </vt:lpstr>
      <vt:lpstr>Brainstorm: Problems and Impact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Third-Party Integrations: Data Integrity Issues</dc:title>
  <dc:creator>Donald</dc:creator>
  <cp:lastModifiedBy>Don Miller</cp:lastModifiedBy>
  <cp:revision>1</cp:revision>
  <dcterms:modified xsi:type="dcterms:W3CDTF">2021-06-14T18:32:24Z</dcterms:modified>
</cp:coreProperties>
</file>