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0"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1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6370328-A636-41D9-8B7C-AAFC864FCE9A}" type="datetimeFigureOut">
              <a:rPr lang="es-ES" smtClean="0"/>
              <a:t>07/06/2017</a:t>
            </a:fld>
            <a:endParaRPr lang="es-ES"/>
          </a:p>
        </p:txBody>
      </p:sp>
      <p:sp>
        <p:nvSpPr>
          <p:cNvPr id="5" name="Footer Placeholder 4"/>
          <p:cNvSpPr>
            <a:spLocks noGrp="1"/>
          </p:cNvSpPr>
          <p:nvPr>
            <p:ph type="ftr" sz="quarter" idx="11"/>
          </p:nvPr>
        </p:nvSpPr>
        <p:spPr>
          <a:xfrm>
            <a:off x="3962399" y="5870575"/>
            <a:ext cx="4893958" cy="377825"/>
          </a:xfrm>
        </p:spPr>
        <p:txBody>
          <a:bodyPr/>
          <a:lstStyle/>
          <a:p>
            <a:endParaRPr lang="es-ES"/>
          </a:p>
        </p:txBody>
      </p:sp>
      <p:sp>
        <p:nvSpPr>
          <p:cNvPr id="6" name="Slide Number Placeholder 5"/>
          <p:cNvSpPr>
            <a:spLocks noGrp="1"/>
          </p:cNvSpPr>
          <p:nvPr>
            <p:ph type="sldNum" sz="quarter" idx="12"/>
          </p:nvPr>
        </p:nvSpPr>
        <p:spPr>
          <a:xfrm>
            <a:off x="10608958" y="5870575"/>
            <a:ext cx="551167" cy="377825"/>
          </a:xfrm>
        </p:spPr>
        <p:txBody>
          <a:bodyPr/>
          <a:lstStyle/>
          <a:p>
            <a:fld id="{48382BBE-D599-4F17-A890-CB4BA7BBADE5}" type="slidenum">
              <a:rPr lang="es-ES" smtClean="0"/>
              <a:t>‹Nº›</a:t>
            </a:fld>
            <a:endParaRPr lang="es-ES"/>
          </a:p>
        </p:txBody>
      </p:sp>
    </p:spTree>
    <p:extLst>
      <p:ext uri="{BB962C8B-B14F-4D97-AF65-F5344CB8AC3E}">
        <p14:creationId xmlns:p14="http://schemas.microsoft.com/office/powerpoint/2010/main" val="4642847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66370328-A636-41D9-8B7C-AAFC864FCE9A}" type="datetimeFigureOut">
              <a:rPr lang="es-ES" smtClean="0"/>
              <a:t>07/06/2017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8382BBE-D599-4F17-A890-CB4BA7BBADE5}" type="slidenum">
              <a:rPr lang="es-ES" smtClean="0"/>
              <a:t>‹Nº›</a:t>
            </a:fld>
            <a:endParaRPr lang="es-ES"/>
          </a:p>
        </p:txBody>
      </p:sp>
    </p:spTree>
    <p:extLst>
      <p:ext uri="{BB962C8B-B14F-4D97-AF65-F5344CB8AC3E}">
        <p14:creationId xmlns:p14="http://schemas.microsoft.com/office/powerpoint/2010/main" val="2157998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6370328-A636-41D9-8B7C-AAFC864FCE9A}" type="datetimeFigureOut">
              <a:rPr lang="es-ES" smtClean="0"/>
              <a:t>07/06/2017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8382BBE-D599-4F17-A890-CB4BA7BBADE5}" type="slidenum">
              <a:rPr lang="es-ES" smtClean="0"/>
              <a:t>‹Nº›</a:t>
            </a:fld>
            <a:endParaRPr lang="es-ES"/>
          </a:p>
        </p:txBody>
      </p:sp>
    </p:spTree>
    <p:extLst>
      <p:ext uri="{BB962C8B-B14F-4D97-AF65-F5344CB8AC3E}">
        <p14:creationId xmlns:p14="http://schemas.microsoft.com/office/powerpoint/2010/main" val="1369672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6370328-A636-41D9-8B7C-AAFC864FCE9A}" type="datetimeFigureOut">
              <a:rPr lang="es-ES" smtClean="0"/>
              <a:t>07/06/2017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8382BBE-D599-4F17-A890-CB4BA7BBADE5}" type="slidenum">
              <a:rPr lang="es-ES" smtClean="0"/>
              <a:t>‹Nº›</a:t>
            </a:fld>
            <a:endParaRPr lang="es-ES"/>
          </a:p>
        </p:txBody>
      </p:sp>
    </p:spTree>
    <p:extLst>
      <p:ext uri="{BB962C8B-B14F-4D97-AF65-F5344CB8AC3E}">
        <p14:creationId xmlns:p14="http://schemas.microsoft.com/office/powerpoint/2010/main" val="2421834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6370328-A636-41D9-8B7C-AAFC864FCE9A}" type="datetimeFigureOut">
              <a:rPr lang="es-ES" smtClean="0"/>
              <a:t>07/06/2017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8382BBE-D599-4F17-A890-CB4BA7BBADE5}" type="slidenum">
              <a:rPr lang="es-ES" smtClean="0"/>
              <a:t>‹Nº›</a:t>
            </a:fld>
            <a:endParaRPr lang="es-ES"/>
          </a:p>
        </p:txBody>
      </p:sp>
    </p:spTree>
    <p:extLst>
      <p:ext uri="{BB962C8B-B14F-4D97-AF65-F5344CB8AC3E}">
        <p14:creationId xmlns:p14="http://schemas.microsoft.com/office/powerpoint/2010/main" val="3546270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6370328-A636-41D9-8B7C-AAFC864FCE9A}" type="datetimeFigureOut">
              <a:rPr lang="es-ES" smtClean="0"/>
              <a:t>07/06/2017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8382BBE-D599-4F17-A890-CB4BA7BBADE5}" type="slidenum">
              <a:rPr lang="es-ES" smtClean="0"/>
              <a:t>‹Nº›</a:t>
            </a:fld>
            <a:endParaRPr lang="es-ES"/>
          </a:p>
        </p:txBody>
      </p:sp>
    </p:spTree>
    <p:extLst>
      <p:ext uri="{BB962C8B-B14F-4D97-AF65-F5344CB8AC3E}">
        <p14:creationId xmlns:p14="http://schemas.microsoft.com/office/powerpoint/2010/main" val="129514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6370328-A636-41D9-8B7C-AAFC864FCE9A}" type="datetimeFigureOut">
              <a:rPr lang="es-ES" smtClean="0"/>
              <a:t>07/06/2017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8382BBE-D599-4F17-A890-CB4BA7BBADE5}" type="slidenum">
              <a:rPr lang="es-ES" smtClean="0"/>
              <a:t>‹Nº›</a:t>
            </a:fld>
            <a:endParaRPr lang="es-ES"/>
          </a:p>
        </p:txBody>
      </p:sp>
    </p:spTree>
    <p:extLst>
      <p:ext uri="{BB962C8B-B14F-4D97-AF65-F5344CB8AC3E}">
        <p14:creationId xmlns:p14="http://schemas.microsoft.com/office/powerpoint/2010/main" val="667016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370328-A636-41D9-8B7C-AAFC864FCE9A}" type="datetimeFigureOut">
              <a:rPr lang="es-ES" smtClean="0"/>
              <a:t>07/06/2017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8382BBE-D599-4F17-A890-CB4BA7BBADE5}" type="slidenum">
              <a:rPr lang="es-ES" smtClean="0"/>
              <a:t>‹Nº›</a:t>
            </a:fld>
            <a:endParaRPr lang="es-ES"/>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3605486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370328-A636-41D9-8B7C-AAFC864FCE9A}" type="datetimeFigureOut">
              <a:rPr lang="es-ES" smtClean="0"/>
              <a:t>07/06/2017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8382BBE-D599-4F17-A890-CB4BA7BBADE5}" type="slidenum">
              <a:rPr lang="es-ES" smtClean="0"/>
              <a:t>‹Nº›</a:t>
            </a:fld>
            <a:endParaRPr lang="es-ES"/>
          </a:p>
        </p:txBody>
      </p:sp>
    </p:spTree>
    <p:extLst>
      <p:ext uri="{BB962C8B-B14F-4D97-AF65-F5344CB8AC3E}">
        <p14:creationId xmlns:p14="http://schemas.microsoft.com/office/powerpoint/2010/main" val="1978119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370328-A636-41D9-8B7C-AAFC864FCE9A}" type="datetimeFigureOut">
              <a:rPr lang="es-ES" smtClean="0"/>
              <a:t>07/06/2017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8382BBE-D599-4F17-A890-CB4BA7BBADE5}" type="slidenum">
              <a:rPr lang="es-ES" smtClean="0"/>
              <a:t>‹Nº›</a:t>
            </a:fld>
            <a:endParaRPr lang="es-ES"/>
          </a:p>
        </p:txBody>
      </p:sp>
    </p:spTree>
    <p:extLst>
      <p:ext uri="{BB962C8B-B14F-4D97-AF65-F5344CB8AC3E}">
        <p14:creationId xmlns:p14="http://schemas.microsoft.com/office/powerpoint/2010/main" val="4160319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6370328-A636-41D9-8B7C-AAFC864FCE9A}" type="datetimeFigureOut">
              <a:rPr lang="es-ES" smtClean="0"/>
              <a:t>07/06/2017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8382BBE-D599-4F17-A890-CB4BA7BBADE5}" type="slidenum">
              <a:rPr lang="es-ES" smtClean="0"/>
              <a:t>‹Nº›</a:t>
            </a:fld>
            <a:endParaRPr lang="es-ES"/>
          </a:p>
        </p:txBody>
      </p:sp>
    </p:spTree>
    <p:extLst>
      <p:ext uri="{BB962C8B-B14F-4D97-AF65-F5344CB8AC3E}">
        <p14:creationId xmlns:p14="http://schemas.microsoft.com/office/powerpoint/2010/main" val="2197574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6370328-A636-41D9-8B7C-AAFC864FCE9A}" type="datetimeFigureOut">
              <a:rPr lang="es-ES" smtClean="0"/>
              <a:t>07/06/2017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8382BBE-D599-4F17-A890-CB4BA7BBADE5}" type="slidenum">
              <a:rPr lang="es-ES" smtClean="0"/>
              <a:t>‹Nº›</a:t>
            </a:fld>
            <a:endParaRPr lang="es-ES"/>
          </a:p>
        </p:txBody>
      </p:sp>
    </p:spTree>
    <p:extLst>
      <p:ext uri="{BB962C8B-B14F-4D97-AF65-F5344CB8AC3E}">
        <p14:creationId xmlns:p14="http://schemas.microsoft.com/office/powerpoint/2010/main" val="14699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6370328-A636-41D9-8B7C-AAFC864FCE9A}" type="datetimeFigureOut">
              <a:rPr lang="es-ES" smtClean="0"/>
              <a:t>07/06/2017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48382BBE-D599-4F17-A890-CB4BA7BBADE5}" type="slidenum">
              <a:rPr lang="es-ES" smtClean="0"/>
              <a:t>‹Nº›</a:t>
            </a:fld>
            <a:endParaRPr lang="es-ES"/>
          </a:p>
        </p:txBody>
      </p:sp>
    </p:spTree>
    <p:extLst>
      <p:ext uri="{BB962C8B-B14F-4D97-AF65-F5344CB8AC3E}">
        <p14:creationId xmlns:p14="http://schemas.microsoft.com/office/powerpoint/2010/main" val="3348001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6370328-A636-41D9-8B7C-AAFC864FCE9A}" type="datetimeFigureOut">
              <a:rPr lang="es-ES" smtClean="0"/>
              <a:t>07/06/2017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8382BBE-D599-4F17-A890-CB4BA7BBADE5}" type="slidenum">
              <a:rPr lang="es-ES" smtClean="0"/>
              <a:t>‹Nº›</a:t>
            </a:fld>
            <a:endParaRPr lang="es-ES"/>
          </a:p>
        </p:txBody>
      </p:sp>
    </p:spTree>
    <p:extLst>
      <p:ext uri="{BB962C8B-B14F-4D97-AF65-F5344CB8AC3E}">
        <p14:creationId xmlns:p14="http://schemas.microsoft.com/office/powerpoint/2010/main" val="4157151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6370328-A636-41D9-8B7C-AAFC864FCE9A}" type="datetimeFigureOut">
              <a:rPr lang="es-ES" smtClean="0"/>
              <a:t>07/06/2017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48382BBE-D599-4F17-A890-CB4BA7BBADE5}" type="slidenum">
              <a:rPr lang="es-ES" smtClean="0"/>
              <a:t>‹Nº›</a:t>
            </a:fld>
            <a:endParaRPr lang="es-ES"/>
          </a:p>
        </p:txBody>
      </p:sp>
    </p:spTree>
    <p:extLst>
      <p:ext uri="{BB962C8B-B14F-4D97-AF65-F5344CB8AC3E}">
        <p14:creationId xmlns:p14="http://schemas.microsoft.com/office/powerpoint/2010/main" val="204389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66370328-A636-41D9-8B7C-AAFC864FCE9A}" type="datetimeFigureOut">
              <a:rPr lang="es-ES" smtClean="0"/>
              <a:t>07/06/2017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8382BBE-D599-4F17-A890-CB4BA7BBADE5}" type="slidenum">
              <a:rPr lang="es-ES" smtClean="0"/>
              <a:t>‹Nº›</a:t>
            </a:fld>
            <a:endParaRPr lang="es-ES"/>
          </a:p>
        </p:txBody>
      </p:sp>
    </p:spTree>
    <p:extLst>
      <p:ext uri="{BB962C8B-B14F-4D97-AF65-F5344CB8AC3E}">
        <p14:creationId xmlns:p14="http://schemas.microsoft.com/office/powerpoint/2010/main" val="2951219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66370328-A636-41D9-8B7C-AAFC864FCE9A}" type="datetimeFigureOut">
              <a:rPr lang="es-ES" smtClean="0"/>
              <a:t>07/06/2017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8382BBE-D599-4F17-A890-CB4BA7BBADE5}" type="slidenum">
              <a:rPr lang="es-ES" smtClean="0"/>
              <a:t>‹Nº›</a:t>
            </a:fld>
            <a:endParaRPr lang="es-ES"/>
          </a:p>
        </p:txBody>
      </p:sp>
    </p:spTree>
    <p:extLst>
      <p:ext uri="{BB962C8B-B14F-4D97-AF65-F5344CB8AC3E}">
        <p14:creationId xmlns:p14="http://schemas.microsoft.com/office/powerpoint/2010/main" val="172843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370328-A636-41D9-8B7C-AAFC864FCE9A}" type="datetimeFigureOut">
              <a:rPr lang="es-ES" smtClean="0"/>
              <a:t>07/06/2017</a:t>
            </a:fld>
            <a:endParaRPr lang="es-E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382BBE-D599-4F17-A890-CB4BA7BBADE5}" type="slidenum">
              <a:rPr lang="es-ES" smtClean="0"/>
              <a:t>‹Nº›</a:t>
            </a:fld>
            <a:endParaRPr lang="es-ES"/>
          </a:p>
        </p:txBody>
      </p:sp>
    </p:spTree>
    <p:extLst>
      <p:ext uri="{BB962C8B-B14F-4D97-AF65-F5344CB8AC3E}">
        <p14:creationId xmlns:p14="http://schemas.microsoft.com/office/powerpoint/2010/main" val="13411447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l"/>
            <a:r>
              <a:rPr lang="es-ES" dirty="0">
                <a:solidFill>
                  <a:srgbClr val="FF0000"/>
                </a:solidFill>
              </a:rPr>
              <a:t>Patrones de diseño Factory</a:t>
            </a:r>
          </a:p>
        </p:txBody>
      </p:sp>
      <p:sp>
        <p:nvSpPr>
          <p:cNvPr id="3" name="Subtítulo 2"/>
          <p:cNvSpPr>
            <a:spLocks noGrp="1"/>
          </p:cNvSpPr>
          <p:nvPr>
            <p:ph type="subTitle" idx="1"/>
          </p:nvPr>
        </p:nvSpPr>
        <p:spPr/>
        <p:txBody>
          <a:bodyPr/>
          <a:lstStyle/>
          <a:p>
            <a:pPr algn="l"/>
            <a:r>
              <a:rPr lang="es-ES" dirty="0"/>
              <a:t>Expositor :</a:t>
            </a:r>
          </a:p>
          <a:p>
            <a:pPr algn="ctr"/>
            <a:r>
              <a:rPr lang="es-ES" dirty="0">
                <a:solidFill>
                  <a:srgbClr val="FFFF00"/>
                </a:solidFill>
              </a:rPr>
              <a:t>Jose </a:t>
            </a:r>
            <a:r>
              <a:rPr lang="es-ES" dirty="0" err="1">
                <a:solidFill>
                  <a:srgbClr val="FFFF00"/>
                </a:solidFill>
              </a:rPr>
              <a:t>Garcia</a:t>
            </a:r>
            <a:r>
              <a:rPr lang="es-ES" dirty="0">
                <a:solidFill>
                  <a:srgbClr val="FFFF00"/>
                </a:solidFill>
              </a:rPr>
              <a:t> </a:t>
            </a:r>
            <a:r>
              <a:rPr lang="es-ES" dirty="0" err="1">
                <a:solidFill>
                  <a:srgbClr val="FFFF00"/>
                </a:solidFill>
              </a:rPr>
              <a:t>solis</a:t>
            </a:r>
            <a:endParaRPr lang="es-ES" dirty="0">
              <a:solidFill>
                <a:srgbClr val="FFFF00"/>
              </a:solidFill>
            </a:endParaRPr>
          </a:p>
        </p:txBody>
      </p:sp>
    </p:spTree>
    <p:extLst>
      <p:ext uri="{BB962C8B-B14F-4D97-AF65-F5344CB8AC3E}">
        <p14:creationId xmlns:p14="http://schemas.microsoft.com/office/powerpoint/2010/main" val="804448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rgbClr val="FF0000"/>
                </a:solidFill>
              </a:rPr>
              <a:t>Patrones de diseño</a:t>
            </a:r>
          </a:p>
        </p:txBody>
      </p:sp>
      <p:sp>
        <p:nvSpPr>
          <p:cNvPr id="3" name="Marcador de contenido 2"/>
          <p:cNvSpPr>
            <a:spLocks noGrp="1"/>
          </p:cNvSpPr>
          <p:nvPr>
            <p:ph idx="1"/>
          </p:nvPr>
        </p:nvSpPr>
        <p:spPr>
          <a:xfrm>
            <a:off x="685801" y="2065867"/>
            <a:ext cx="10131425" cy="3649133"/>
          </a:xfrm>
        </p:spPr>
        <p:txBody>
          <a:bodyPr/>
          <a:lstStyle/>
          <a:p>
            <a:r>
              <a:rPr lang="es-ES" dirty="0"/>
              <a:t>Básicamente los patrones de diseño son soluciones a problemas sencillos del desarrollo de software. Hay patrones de diseño que se enfocan en distintas tareas, pero el que veremos aquí es un patrón creacional.</a:t>
            </a:r>
          </a:p>
          <a:p>
            <a:endParaRPr lang="es-ES" dirty="0"/>
          </a:p>
          <a:p>
            <a:r>
              <a:rPr lang="es-ES" dirty="0"/>
              <a:t>Los patrones creacionales ayudan a generar una forma flexible de crear objetos sin tener que recurrir a usar el operador new y el uso del constructor original de la clase.</a:t>
            </a:r>
          </a:p>
          <a:p>
            <a:endParaRPr lang="es-ES" dirty="0"/>
          </a:p>
        </p:txBody>
      </p:sp>
    </p:spTree>
    <p:extLst>
      <p:ext uri="{BB962C8B-B14F-4D97-AF65-F5344CB8AC3E}">
        <p14:creationId xmlns:p14="http://schemas.microsoft.com/office/powerpoint/2010/main" val="2786297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Factory</a:t>
            </a:r>
          </a:p>
        </p:txBody>
      </p:sp>
      <p:sp>
        <p:nvSpPr>
          <p:cNvPr id="3" name="Marcador de contenido 2"/>
          <p:cNvSpPr>
            <a:spLocks noGrp="1"/>
          </p:cNvSpPr>
          <p:nvPr>
            <p:ph idx="1"/>
          </p:nvPr>
        </p:nvSpPr>
        <p:spPr/>
        <p:txBody>
          <a:bodyPr/>
          <a:lstStyle/>
          <a:p>
            <a:r>
              <a:rPr lang="es-ES" dirty="0"/>
              <a:t>El patrón de diseño “Factory” se enfoca en la creación de una interface que facilite la creación de objetos que se organizan por diferentes subclases. Esto ocurre con frecuencia cuando se hace uso de la herencia.</a:t>
            </a:r>
          </a:p>
          <a:p>
            <a:r>
              <a:rPr lang="es-ES" dirty="0"/>
              <a:t>En este patrón de diseño hay dos formas de generar las interfaces para crear objetos: El método Factory (Factory </a:t>
            </a:r>
            <a:r>
              <a:rPr lang="es-ES" dirty="0" err="1"/>
              <a:t>method</a:t>
            </a:r>
            <a:r>
              <a:rPr lang="es-ES" dirty="0"/>
              <a:t>) y el “</a:t>
            </a:r>
            <a:r>
              <a:rPr lang="es-ES" dirty="0" err="1"/>
              <a:t>Abstract</a:t>
            </a:r>
            <a:r>
              <a:rPr lang="es-ES" dirty="0"/>
              <a:t> Factory”.</a:t>
            </a:r>
          </a:p>
        </p:txBody>
      </p:sp>
    </p:spTree>
    <p:extLst>
      <p:ext uri="{BB962C8B-B14F-4D97-AF65-F5344CB8AC3E}">
        <p14:creationId xmlns:p14="http://schemas.microsoft.com/office/powerpoint/2010/main" val="499783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Factory </a:t>
            </a:r>
            <a:r>
              <a:rPr lang="es-ES" dirty="0" err="1"/>
              <a:t>Method</a:t>
            </a:r>
            <a:endParaRPr lang="es-ES" dirty="0"/>
          </a:p>
        </p:txBody>
      </p:sp>
      <p:sp>
        <p:nvSpPr>
          <p:cNvPr id="3" name="Marcador de contenido 2"/>
          <p:cNvSpPr>
            <a:spLocks noGrp="1"/>
          </p:cNvSpPr>
          <p:nvPr>
            <p:ph idx="1"/>
          </p:nvPr>
        </p:nvSpPr>
        <p:spPr/>
        <p:txBody>
          <a:bodyPr/>
          <a:lstStyle/>
          <a:p>
            <a:r>
              <a:rPr lang="es-ES" dirty="0"/>
              <a:t>Se trata de un simple método agregado dentro de una clase que, por medio de un parámetro o varios parámetros, se decide qué tipo de objeto crear para entonces retornarlo y poder utilizarlo.</a:t>
            </a:r>
          </a:p>
        </p:txBody>
      </p:sp>
    </p:spTree>
    <p:extLst>
      <p:ext uri="{BB962C8B-B14F-4D97-AF65-F5344CB8AC3E}">
        <p14:creationId xmlns:p14="http://schemas.microsoft.com/office/powerpoint/2010/main" val="1938572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PE" dirty="0"/>
              <a:t>El método Factory es bastante sencillo de explicar e implementar. Se trata de un simple método agregado dentro de una clase que, por medio de un parámetro o varios parámetros, se decide qué tipo de objeto crear para entonces retornarlo y poder utilizarlo. Esto hace que no tengamos que importar numerosas clases y mucho menos instanciar muchos objetos de esas mismas clases.</a:t>
            </a:r>
          </a:p>
        </p:txBody>
      </p:sp>
    </p:spTree>
    <p:extLst>
      <p:ext uri="{BB962C8B-B14F-4D97-AF65-F5344CB8AC3E}">
        <p14:creationId xmlns:p14="http://schemas.microsoft.com/office/powerpoint/2010/main" val="4025221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Abstract</a:t>
            </a:r>
            <a:r>
              <a:rPr lang="es-ES" dirty="0"/>
              <a:t> </a:t>
            </a:r>
            <a:r>
              <a:rPr lang="es-ES" dirty="0" err="1"/>
              <a:t>factory</a:t>
            </a:r>
            <a:endParaRPr lang="es-ES" dirty="0"/>
          </a:p>
        </p:txBody>
      </p:sp>
      <p:sp>
        <p:nvSpPr>
          <p:cNvPr id="3" name="Marcador de contenido 2"/>
          <p:cNvSpPr>
            <a:spLocks noGrp="1"/>
          </p:cNvSpPr>
          <p:nvPr>
            <p:ph idx="1"/>
          </p:nvPr>
        </p:nvSpPr>
        <p:spPr/>
        <p:txBody>
          <a:bodyPr/>
          <a:lstStyle/>
          <a:p>
            <a:r>
              <a:rPr lang="es-ES" dirty="0"/>
              <a:t>Al contrario del método Factory, El </a:t>
            </a:r>
            <a:r>
              <a:rPr lang="es-ES" dirty="0" err="1"/>
              <a:t>Abstract</a:t>
            </a:r>
            <a:r>
              <a:rPr lang="es-ES" dirty="0"/>
              <a:t> Factory se enfoca a tener una fábrica única para esos objetos. Se crean fábricas en clases separadas que se enfocan en crear un cierto tipo de objeto y entonces evitar llamar los constructores originales.</a:t>
            </a:r>
          </a:p>
        </p:txBody>
      </p:sp>
    </p:spTree>
    <p:extLst>
      <p:ext uri="{BB962C8B-B14F-4D97-AF65-F5344CB8AC3E}">
        <p14:creationId xmlns:p14="http://schemas.microsoft.com/office/powerpoint/2010/main" val="337132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203" y="809297"/>
            <a:ext cx="8041376" cy="5255172"/>
          </a:xfrm>
        </p:spPr>
      </p:pic>
    </p:spTree>
    <p:extLst>
      <p:ext uri="{BB962C8B-B14F-4D97-AF65-F5344CB8AC3E}">
        <p14:creationId xmlns:p14="http://schemas.microsoft.com/office/powerpoint/2010/main" val="3122513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60</TotalTime>
  <Words>300</Words>
  <Application>Microsoft Office PowerPoint</Application>
  <PresentationFormat>Panorámica</PresentationFormat>
  <Paragraphs>15</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Celestial</vt:lpstr>
      <vt:lpstr>Patrones de diseño Factory</vt:lpstr>
      <vt:lpstr>Patrones de diseño</vt:lpstr>
      <vt:lpstr>Factory</vt:lpstr>
      <vt:lpstr>Factory Method</vt:lpstr>
      <vt:lpstr>Presentación de PowerPoint</vt:lpstr>
      <vt:lpstr>Abstract factory</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Patrones de diseño Factory</dc:title>
  <dc:creator>JOSE GARCIA SOLIS</dc:creator>
  <cp:lastModifiedBy>Alumno</cp:lastModifiedBy>
  <cp:revision>7</cp:revision>
  <dcterms:created xsi:type="dcterms:W3CDTF">2017-06-07T09:16:54Z</dcterms:created>
  <dcterms:modified xsi:type="dcterms:W3CDTF">2017-06-07T13:09:59Z</dcterms:modified>
</cp:coreProperties>
</file>