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xampp\htdocs\salon\Guided_Technology_Project_CCT_2019051\spec\2019051_Project_beauty_salon_Juliana_Garci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'Project Management Ger''s Garage'!$B$4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</c:spPr>
          <c:invertIfNegative val="0"/>
          <c:cat>
            <c:strRef>
              <c:f>'Project Management Ger''s Garage'!$D$5:$D$24</c:f>
              <c:strCache>
                <c:ptCount val="20"/>
                <c:pt idx="0">
                  <c:v>Requirements survey and functional design</c:v>
                </c:pt>
                <c:pt idx="1">
                  <c:v>Project Planning</c:v>
                </c:pt>
                <c:pt idx="2">
                  <c:v>Starts Development environment</c:v>
                </c:pt>
                <c:pt idx="3">
                  <c:v>Development</c:v>
                </c:pt>
                <c:pt idx="4">
                  <c:v>Front End</c:v>
                </c:pt>
                <c:pt idx="5">
                  <c:v>Back End</c:v>
                </c:pt>
                <c:pt idx="6">
                  <c:v>Database</c:v>
                </c:pt>
                <c:pt idx="7">
                  <c:v>Documentation</c:v>
                </c:pt>
                <c:pt idx="8">
                  <c:v>Chapter 1: Introduction</c:v>
                </c:pt>
                <c:pt idx="9">
                  <c:v>Chapter 2: Literature Review</c:v>
                </c:pt>
                <c:pt idx="10">
                  <c:v>Chapter 3: System Analysis &amp; Design</c:v>
                </c:pt>
                <c:pt idx="11">
                  <c:v>Chapter 4: Implementation of system</c:v>
                </c:pt>
                <c:pt idx="12">
                  <c:v>Chapter 5: Testing and evaluation</c:v>
                </c:pt>
                <c:pt idx="13">
                  <c:v>Chapter 6: Conclusions and Further Work</c:v>
                </c:pt>
                <c:pt idx="14">
                  <c:v>Appendices</c:v>
                </c:pt>
                <c:pt idx="15">
                  <c:v>Testing and Final Remark of development</c:v>
                </c:pt>
                <c:pt idx="16">
                  <c:v>Management  of issues</c:v>
                </c:pt>
                <c:pt idx="17">
                  <c:v>Retesting</c:v>
                </c:pt>
                <c:pt idx="18">
                  <c:v>Submit Project + Documentation</c:v>
                </c:pt>
                <c:pt idx="19">
                  <c:v>Final Presentation</c:v>
                </c:pt>
              </c:strCache>
            </c:strRef>
          </c:cat>
          <c:val>
            <c:numRef>
              <c:f>'Project Management Ger''s Garage'!$B$5:$B$24</c:f>
              <c:numCache>
                <c:formatCode>dd/mm/yyyy;@</c:formatCode>
                <c:ptCount val="20"/>
                <c:pt idx="0">
                  <c:v>43799</c:v>
                </c:pt>
                <c:pt idx="1">
                  <c:v>43805</c:v>
                </c:pt>
                <c:pt idx="2">
                  <c:v>43809</c:v>
                </c:pt>
                <c:pt idx="4">
                  <c:v>43812</c:v>
                </c:pt>
                <c:pt idx="5">
                  <c:v>43822</c:v>
                </c:pt>
                <c:pt idx="6">
                  <c:v>43846</c:v>
                </c:pt>
                <c:pt idx="8">
                  <c:v>43814</c:v>
                </c:pt>
                <c:pt idx="9">
                  <c:v>43816</c:v>
                </c:pt>
                <c:pt idx="10">
                  <c:v>43833</c:v>
                </c:pt>
                <c:pt idx="11">
                  <c:v>43844</c:v>
                </c:pt>
                <c:pt idx="12">
                  <c:v>43851</c:v>
                </c:pt>
                <c:pt idx="13">
                  <c:v>43856</c:v>
                </c:pt>
                <c:pt idx="14">
                  <c:v>43858</c:v>
                </c:pt>
                <c:pt idx="15">
                  <c:v>43859</c:v>
                </c:pt>
                <c:pt idx="16">
                  <c:v>43861</c:v>
                </c:pt>
                <c:pt idx="17">
                  <c:v>43832</c:v>
                </c:pt>
                <c:pt idx="18">
                  <c:v>43863</c:v>
                </c:pt>
                <c:pt idx="19">
                  <c:v>43867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7-41B0-B0B1-E7AF22A88C90}"/>
            </c:ext>
          </c:extLst>
        </c:ser>
        <c:ser>
          <c:idx val="1"/>
          <c:order val="1"/>
          <c:tx>
            <c:strRef>
              <c:f>'Project Management Ger''s Garage'!$E$3</c:f>
              <c:strCache>
                <c:ptCount val="1"/>
                <c:pt idx="0">
                  <c:v>DURATION (days)</c:v>
                </c:pt>
              </c:strCache>
            </c:strRef>
          </c:tx>
          <c:invertIfNegative val="0"/>
          <c:cat>
            <c:strRef>
              <c:f>'Project Management Ger''s Garage'!$D$5:$D$24</c:f>
              <c:strCache>
                <c:ptCount val="20"/>
                <c:pt idx="0">
                  <c:v>Requirements survey and functional design</c:v>
                </c:pt>
                <c:pt idx="1">
                  <c:v>Project Planning</c:v>
                </c:pt>
                <c:pt idx="2">
                  <c:v>Starts Development environment</c:v>
                </c:pt>
                <c:pt idx="3">
                  <c:v>Development</c:v>
                </c:pt>
                <c:pt idx="4">
                  <c:v>Front End</c:v>
                </c:pt>
                <c:pt idx="5">
                  <c:v>Back End</c:v>
                </c:pt>
                <c:pt idx="6">
                  <c:v>Database</c:v>
                </c:pt>
                <c:pt idx="7">
                  <c:v>Documentation</c:v>
                </c:pt>
                <c:pt idx="8">
                  <c:v>Chapter 1: Introduction</c:v>
                </c:pt>
                <c:pt idx="9">
                  <c:v>Chapter 2: Literature Review</c:v>
                </c:pt>
                <c:pt idx="10">
                  <c:v>Chapter 3: System Analysis &amp; Design</c:v>
                </c:pt>
                <c:pt idx="11">
                  <c:v>Chapter 4: Implementation of system</c:v>
                </c:pt>
                <c:pt idx="12">
                  <c:v>Chapter 5: Testing and evaluation</c:v>
                </c:pt>
                <c:pt idx="13">
                  <c:v>Chapter 6: Conclusions and Further Work</c:v>
                </c:pt>
                <c:pt idx="14">
                  <c:v>Appendices</c:v>
                </c:pt>
                <c:pt idx="15">
                  <c:v>Testing and Final Remark of development</c:v>
                </c:pt>
                <c:pt idx="16">
                  <c:v>Management  of issues</c:v>
                </c:pt>
                <c:pt idx="17">
                  <c:v>Retesting</c:v>
                </c:pt>
                <c:pt idx="18">
                  <c:v>Submit Project + Documentation</c:v>
                </c:pt>
                <c:pt idx="19">
                  <c:v>Final Presentation</c:v>
                </c:pt>
              </c:strCache>
            </c:strRef>
          </c:cat>
          <c:val>
            <c:numRef>
              <c:f>'Project Management Ger''s Garage'!$E$5:$E$24</c:f>
              <c:numCache>
                <c:formatCode>General</c:formatCode>
                <c:ptCount val="20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4">
                  <c:v>10</c:v>
                </c:pt>
                <c:pt idx="5">
                  <c:v>22</c:v>
                </c:pt>
                <c:pt idx="6">
                  <c:v>6</c:v>
                </c:pt>
                <c:pt idx="8">
                  <c:v>2</c:v>
                </c:pt>
                <c:pt idx="9">
                  <c:v>12</c:v>
                </c:pt>
                <c:pt idx="10">
                  <c:v>10</c:v>
                </c:pt>
                <c:pt idx="11">
                  <c:v>6</c:v>
                </c:pt>
                <c:pt idx="12">
                  <c:v>4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47-41B0-B0B1-E7AF22A88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254720"/>
        <c:axId val="128256256"/>
      </c:barChart>
      <c:catAx>
        <c:axId val="12825472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28256256"/>
        <c:crosses val="autoZero"/>
        <c:auto val="1"/>
        <c:lblAlgn val="ctr"/>
        <c:lblOffset val="100"/>
        <c:noMultiLvlLbl val="0"/>
      </c:catAx>
      <c:valAx>
        <c:axId val="128256256"/>
        <c:scaling>
          <c:orientation val="minMax"/>
          <c:max val="43868"/>
          <c:min val="43795"/>
        </c:scaling>
        <c:delete val="0"/>
        <c:axPos val="t"/>
        <c:majorGridlines/>
        <c:numFmt formatCode="dd/mm/yyyy" sourceLinked="0"/>
        <c:majorTickMark val="out"/>
        <c:minorTickMark val="none"/>
        <c:tickLblPos val="nextTo"/>
        <c:crossAx val="128254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7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56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524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9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2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0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0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7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2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2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8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0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3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9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64BEB-2764-4192-906B-6C0E7A074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81" y="278295"/>
            <a:ext cx="9577941" cy="3021496"/>
          </a:xfrm>
        </p:spPr>
        <p:txBody>
          <a:bodyPr/>
          <a:lstStyle/>
          <a:p>
            <a:r>
              <a:rPr lang="pt-BR" dirty="0"/>
              <a:t>Project Web – Beauty Style Salon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F2878B-E2CF-41C5-BB58-BA0B5EC58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186" y="5606406"/>
            <a:ext cx="6400800" cy="1947333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tx1">
                    <a:lumMod val="95000"/>
                  </a:schemeClr>
                </a:solidFill>
              </a:rPr>
              <a:t>Juliana Garcia Alves - 2019051</a:t>
            </a:r>
          </a:p>
        </p:txBody>
      </p:sp>
    </p:spTree>
    <p:extLst>
      <p:ext uri="{BB962C8B-B14F-4D97-AF65-F5344CB8AC3E}">
        <p14:creationId xmlns:p14="http://schemas.microsoft.com/office/powerpoint/2010/main" val="132294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E26E-2635-4092-91A5-01A95829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64" y="0"/>
            <a:ext cx="8534400" cy="1507067"/>
          </a:xfrm>
        </p:spPr>
        <p:txBody>
          <a:bodyPr/>
          <a:lstStyle/>
          <a:p>
            <a:r>
              <a:rPr lang="pt-BR" dirty="0"/>
              <a:t>Beauty Style - Salon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E6A59-B20E-44FF-855F-77AB5772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2" y="1364974"/>
            <a:ext cx="9192107" cy="4602185"/>
          </a:xfrm>
        </p:spPr>
        <p:txBody>
          <a:bodyPr/>
          <a:lstStyle/>
          <a:p>
            <a:pPr marL="0" indent="0">
              <a:buNone/>
            </a:pPr>
            <a:r>
              <a:rPr lang="en-IE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was the development of a web application, developing a system for a beauty salon in order to facilitate the management of customer’s bookings and also facilitating the scheduling for their own customers.</a:t>
            </a:r>
            <a:endParaRPr lang="pt-BR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7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6AFE-3F6D-4C76-8057-366256B5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361" y="0"/>
            <a:ext cx="8534400" cy="1479827"/>
          </a:xfrm>
        </p:spPr>
        <p:txBody>
          <a:bodyPr/>
          <a:lstStyle/>
          <a:p>
            <a:r>
              <a:rPr lang="pt-BR" dirty="0"/>
              <a:t>Beauty Style Salon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EBB40-90CA-4B7F-8C42-51DB0287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41" y="1877392"/>
            <a:ext cx="8950120" cy="4152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31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1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on the site and book a service;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1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to check any schedule done before;</a:t>
            </a:r>
          </a:p>
          <a:p>
            <a:pPr marL="0" indent="0">
              <a:buNone/>
            </a:pPr>
            <a:r>
              <a:rPr lang="en-IE" sz="31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1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customers details;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1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customers to add any notes such as review about the salon;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1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an admin access to manage the bookings;</a:t>
            </a:r>
            <a:endParaRPr lang="pt-BR" sz="31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83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6AFE-3F6D-4C76-8057-366256B5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6" y="0"/>
            <a:ext cx="8534400" cy="1507067"/>
          </a:xfrm>
        </p:spPr>
        <p:txBody>
          <a:bodyPr/>
          <a:lstStyle/>
          <a:p>
            <a:r>
              <a:rPr lang="pt-BR" dirty="0"/>
              <a:t>Beauty Style Salon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EBB40-90CA-4B7F-8C42-51DB0287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36" y="1507067"/>
            <a:ext cx="8751337" cy="48679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</a:t>
            </a:r>
            <a:r>
              <a:rPr lang="pt-B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JavaScript;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Bootstrap;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jQuery;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</a:t>
            </a:r>
            <a:r>
              <a:rPr lang="pt-B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PHP;</a:t>
            </a:r>
          </a:p>
          <a:p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MySQL;</a:t>
            </a:r>
          </a:p>
        </p:txBody>
      </p:sp>
    </p:spTree>
    <p:extLst>
      <p:ext uri="{BB962C8B-B14F-4D97-AF65-F5344CB8AC3E}">
        <p14:creationId xmlns:p14="http://schemas.microsoft.com/office/powerpoint/2010/main" val="95440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044095"/>
              </p:ext>
            </p:extLst>
          </p:nvPr>
        </p:nvGraphicFramePr>
        <p:xfrm>
          <a:off x="971550" y="535305"/>
          <a:ext cx="10458449" cy="573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44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4568-608B-4B6D-9929-2740A1C7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375" y="1921933"/>
            <a:ext cx="4225413" cy="1507067"/>
          </a:xfrm>
        </p:spPr>
        <p:txBody>
          <a:bodyPr>
            <a:normAutofit/>
          </a:bodyPr>
          <a:lstStyle/>
          <a:p>
            <a:r>
              <a:rPr lang="pt-B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6480527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141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Fatia</vt:lpstr>
      <vt:lpstr>Project Web – Beauty Style Salon </vt:lpstr>
      <vt:lpstr>Beauty Style - Salon</vt:lpstr>
      <vt:lpstr>Beauty Style Salon</vt:lpstr>
      <vt:lpstr>Beauty Style Salon</vt:lpstr>
      <vt:lpstr>Apresentação do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 – Beauty Style Salon</dc:title>
  <dc:creator>Juliana Garcia</dc:creator>
  <cp:lastModifiedBy>Juliana Garcia</cp:lastModifiedBy>
  <cp:revision>4</cp:revision>
  <dcterms:created xsi:type="dcterms:W3CDTF">2020-02-02T22:30:53Z</dcterms:created>
  <dcterms:modified xsi:type="dcterms:W3CDTF">2020-02-02T22:58:46Z</dcterms:modified>
</cp:coreProperties>
</file>