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b="1"/>
              <a:t>“Métodos Numéricos aplicando Método Simplex”</a:t>
            </a:r>
            <a:endParaRPr sz="360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MMM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Manuel García Huerta 			A01701414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Guillermo Carsolio González			A01700041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Martín Helmut Domínguez Álvarez		A01701813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581150"/>
            <a:ext cx="8520600" cy="3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Problema:</a:t>
            </a: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La fábrica de muebles MK ha ampliado su producción en dos sucursales más. Por lo tanto actualmente fabrica mesas, sillas, jamás y libreros de gran calidad.</a:t>
            </a:r>
            <a:endParaRPr sz="1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Cada mes se requieren 2 piezas rectangulares de 8 pines, y 2 piezas cuadradas de 4 pines. Cada silla requiere de 1 pieza rectangular de 8 pines y 2 piezas cuadradas de 4 pines. Cada cama requiere de 1 pieza rectangular de 8 pines, 1 cuadrada de 4 pines y 2 bases trapezoidales de dos pines, y finalmente cada librero requiere 2 dos piezas rectangulares de 8 pines, 2 bases trapezoidales de 2 pines y 4 piezas rectangulares de 2 pines.</a:t>
            </a:r>
            <a:endParaRPr sz="1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Cada mesa cuesta producirla $10.000 y se vende en $30.000, Cada silla cuesta producirla $8000 y se vende en $28.000pesos, cada cama cuesta producirla $20.000 y se vende en $40.000, cada librero cuesta producirla $40.000 y se vende en $60.000. El objetivo de la fábrica es maximizar las utilidades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Variables del Problema</a:t>
            </a:r>
            <a:endParaRPr b="1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variables representan cada uno de los muebles que </a:t>
            </a:r>
            <a:r>
              <a:rPr lang="es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Muebles Mk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fabrica. Para cada una de estas variables existen piezas que la componen.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x1=Mesas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x2= Sillas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x3= Cama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x4= Inventario</a:t>
            </a:r>
            <a:endParaRPr/>
          </a:p>
        </p:txBody>
      </p:sp>
      <p:pic>
        <p:nvPicPr>
          <p:cNvPr id="72" name="Shape 72" descr="Image result for mesa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475" y="2057888"/>
            <a:ext cx="2975375" cy="22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Image result for silla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975" y="2113775"/>
            <a:ext cx="1493800" cy="1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Image result for cam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550" y="2751425"/>
            <a:ext cx="2181600" cy="2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Función Objetivo</a:t>
            </a:r>
            <a:endParaRPr b="1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Maximizar las utilidades de la fábrica de </a:t>
            </a:r>
            <a:r>
              <a:rPr lang="es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Muebles MK. </a:t>
            </a: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Según el problema, se observa que la utilidad de venta en el precio de cada tipo de mueble es siempre de $20000, por lo tanto la fórmula queda de la siguiente manera: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Modelo matemático: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Maximizar z=20,000x1+20,000x2+20,000x3+20,000x4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Restricciones</a:t>
            </a:r>
            <a:endParaRPr b="1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Cuántas piezas por tipo de cada mueble y el número de piezas necesarias no puede ser mayor al número de piezas en el inventario.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2x1+x2+x3+2x4≤ 24 	(Piezas rectangulares de 8 pines) 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2x1+2x2+x3 ≤ 20		(Piezas cuadradas de 4 pines)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2x3+2x4+≤ 20			(Bases trapezoidales de 2 pines)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4x4 ≤ 16					(Piezas rectangulares de 2 pines)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números deben ser estrictamente positivos.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x1, x2, x3, x4 ≥ 0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8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La Maximización da como resultado :  340000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Variable 4 -&gt; Valor óptimo:  4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Variable 1 -&gt; Valor óptimo:  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Variable 3 -&gt; Valor óptimo:  6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Variable 2 -&gt; Valor óptimo:  4</a:t>
            </a:r>
            <a:endParaRPr sz="2400"/>
          </a:p>
        </p:txBody>
      </p:sp>
      <p:sp>
        <p:nvSpPr>
          <p:cNvPr id="92" name="Shape 92"/>
          <p:cNvSpPr txBox="1"/>
          <p:nvPr/>
        </p:nvSpPr>
        <p:spPr>
          <a:xfrm>
            <a:off x="490250" y="380675"/>
            <a:ext cx="58281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Ejecución del Programa</a:t>
            </a:r>
            <a:endParaRPr sz="3000" b="1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50" y="3206600"/>
            <a:ext cx="1734749" cy="17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Resultados</a:t>
            </a:r>
            <a:endParaRPr b="1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restricciones faltantes terminaron en una holgura de:  0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De esta manera podemos determinar que la ganancia máxima que podemos obtener dadas las restricciones de inventario es de $340,000 (Valor de z).</a:t>
            </a:r>
            <a:endParaRPr>
              <a:solidFill>
                <a:srgbClr val="323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Esto se logrará mediante la creación de 3 mesas,  4  sillas, 6 camas y 4 libreros. </a:t>
            </a:r>
            <a:endParaRPr>
              <a:solidFill>
                <a:srgbClr val="323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Al crear esto </a:t>
            </a:r>
            <a:r>
              <a:rPr lang="es" u="sng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no nos sobrará ningún tipo de pieza</a:t>
            </a:r>
            <a:r>
              <a:rPr lang="es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, por ende, ésto es lo más óptimo a realizar por la empresa </a:t>
            </a:r>
            <a:r>
              <a:rPr lang="es" i="1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Muebles MK</a:t>
            </a:r>
            <a:r>
              <a:rPr lang="es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 si quiere </a:t>
            </a:r>
            <a:r>
              <a:rPr lang="es" b="1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maximizar </a:t>
            </a:r>
            <a:r>
              <a:rPr lang="es">
                <a:solidFill>
                  <a:srgbClr val="323232"/>
                </a:solidFill>
                <a:latin typeface="Roboto"/>
                <a:ea typeface="Roboto"/>
                <a:cs typeface="Roboto"/>
                <a:sym typeface="Roboto"/>
              </a:rPr>
              <a:t>sus ganancias.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Este problema es de solución múltiple debido a los coeficientes de la función objetivo y el orden de selección de  variables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750" y="2209500"/>
            <a:ext cx="2551450" cy="2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891000" y="1443625"/>
            <a:ext cx="4045200" cy="15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Gracias por su atención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25" y="901525"/>
            <a:ext cx="3022425" cy="30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Proxima Nova</vt:lpstr>
      <vt:lpstr>Spearmint</vt:lpstr>
      <vt:lpstr>“Métodos Numéricos aplicando Método Simplex”</vt:lpstr>
      <vt:lpstr>PowerPoint Presentation</vt:lpstr>
      <vt:lpstr>Variables del Problema</vt:lpstr>
      <vt:lpstr>Función Objetivo</vt:lpstr>
      <vt:lpstr>Restricciones</vt:lpstr>
      <vt:lpstr>La Maximización da como resultado :  340000 Variable 4 -&gt; Valor óptimo:  4 Variable 1 -&gt; Valor óptimo:  3 Variable 3 -&gt; Valor óptimo:  6 Variable 2 -&gt; Valor óptimo:  4</vt:lpstr>
      <vt:lpstr>Resultados</vt:lpstr>
      <vt:lpstr>Este problema es de solución múltiple debido a los coeficientes de la función objetivo y el orden de selección de  variables </vt:lpstr>
      <vt:lpstr>Gracias por su atención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“Métodos Numéricos aplicando Método Simplex”</dc:title>
  <cp:lastModifiedBy>Manuel García Huerta</cp:lastModifiedBy>
  <cp:revision>1</cp:revision>
  <dcterms:modified xsi:type="dcterms:W3CDTF">2018-04-27T11:29:14Z</dcterms:modified>
</cp:coreProperties>
</file>