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Flutter vs React Native – Qual è il migliore?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Scelta del framework per lo sviluppo mobile cross-platform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La scelta tra Flutter e React Native dipende da:</a:t>
            </a:r>
          </a:p>
          <a:p>
            <a:pPr/>
            <a:r>
              <a:t>• Requisiti del progetto</a:t>
            </a:r>
          </a:p>
          <a:p>
            <a:pPr/>
            <a:r>
              <a:t>• Competenze del team</a:t>
            </a:r>
          </a:p>
          <a:p>
            <a:pPr/>
            <a:r>
              <a:t>• Necessità di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Confronto Generale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Flutter usa Dart, React Native usa JavaScript</a:t>
            </a:r>
          </a:p>
          <a:p>
            <a:pPr/>
            <a:r>
              <a:t>Flutter ha alte prestazioni, ma comunità più piccola</a:t>
            </a:r>
          </a:p>
          <a:p>
            <a:pPr/>
            <a:r>
              <a:t>React Native ha comunità ampia e sviluppo più rapido</a:t>
            </a:r>
          </a:p>
          <a:p>
            <a:pPr/>
            <a:r>
              <a:t>Supporto IDE: limitato per Dart, ottimo per JavaScript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Perché scegliere Flutter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Dart compila velocemente → alte prestazioni</a:t>
            </a:r>
          </a:p>
          <a:p>
            <a:pPr/>
            <a:r>
              <a:t>Supporto test integrato</a:t>
            </a:r>
          </a:p>
          <a:p>
            <a:pPr/>
            <a:r>
              <a:t>Sviluppo rapido (ma file più grandi)</a:t>
            </a:r>
          </a:p>
          <a:p>
            <a:pPr/>
            <a:r>
              <a:t>Diffusione e supporto IDE limitati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Quando scegliere Flutter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Design UI altamente personalizzati</a:t>
            </a:r>
          </a:p>
          <a:p>
            <a:pPr/>
            <a:r>
              <a:t>Grafica pesante e animazioni complesse</a:t>
            </a:r>
          </a:p>
          <a:p>
            <a:pPr/>
            <a:r>
              <a:t>Aspetto identico su Android e iOS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Perché scegliere React 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Usa JavaScript → facile da imparare</a:t>
            </a:r>
          </a:p>
          <a:p>
            <a:pPr/>
            <a:r>
              <a:t>Ampio supporto comunitario</a:t>
            </a:r>
          </a:p>
          <a:p>
            <a:pPr/>
            <a:r>
              <a:t>Sviluppo veloce</a:t>
            </a:r>
          </a:p>
          <a:p>
            <a:pPr/>
            <a:r>
              <a:t>Bridge JS-Native può rallentare le performance</a:t>
            </a:r>
          </a:p>
          <a:p>
            <a:pPr/>
            <a:r>
              <a:t>Test con framework esterni (es. Detox)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Quando scegliere React 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Riutilizzo componenti web/desktop</a:t>
            </a:r>
          </a:p>
          <a:p>
            <a:pPr/>
            <a:r>
              <a:t>Team esperto in JavaScript o React</a:t>
            </a:r>
          </a:p>
          <a:p>
            <a:pPr/>
            <a:r>
              <a:t>Ottimizzazione memoria con Hermes</a:t>
            </a:r>
          </a:p>
          <a:p>
            <a:pPr/>
            <a:r>
              <a:t>Uso frequente di API native (fotocamera, GPS, ecc.)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Flutter: migliore per performance e grafica personalizzata</a:t>
            </a:r>
          </a:p>
          <a:p>
            <a:pPr/>
            <a:r>
              <a:t>React Native: sviluppo rapido e team con esperienza JS</a:t>
            </a:r>
          </a:p>
          <a:p>
            <a:pPr/>
            <a:r>
              <a:t>La scelta dipende dal contesto del progetto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