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0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1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4236-7A17-4123-B152-6BA757B4F67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6AEC-A60E-4C03-A0E0-4473E2DD96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16" r="100000">
                        <a14:foregroundMark x1="55296" y1="8952" x2="87685" y2="12227"/>
                        <a14:foregroundMark x1="54187" y1="11354" x2="48153" y2="9607"/>
                        <a14:foregroundMark x1="48276" y1="11354" x2="47414" y2="89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868897" y="1103854"/>
            <a:ext cx="6494611" cy="36632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210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</dc:creator>
  <cp:lastModifiedBy>Lorena</cp:lastModifiedBy>
  <cp:revision>1</cp:revision>
  <dcterms:created xsi:type="dcterms:W3CDTF">2023-04-25T18:35:13Z</dcterms:created>
  <dcterms:modified xsi:type="dcterms:W3CDTF">2023-04-25T18:35:35Z</dcterms:modified>
</cp:coreProperties>
</file>