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314" r:id="rId3"/>
    <p:sldId id="318" r:id="rId4"/>
    <p:sldId id="320" r:id="rId5"/>
    <p:sldId id="321" r:id="rId6"/>
    <p:sldId id="323" r:id="rId7"/>
    <p:sldId id="32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9E143-0819-4AB7-B499-3E593ADE78B2}" v="117" dt="2020-09-27T19:42:15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22/02/2021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24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45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45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ensorflow.org/guide/keras?hl=es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–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fontAlgn="base"/>
            <a:r>
              <a:rPr lang="es-ES" sz="1800" dirty="0"/>
              <a:t>Perceptrón</a:t>
            </a:r>
          </a:p>
          <a:p>
            <a:pPr fontAlgn="base"/>
            <a:r>
              <a:rPr lang="es-ES" sz="1800" dirty="0"/>
              <a:t>Redes neuronales multicapa</a:t>
            </a:r>
          </a:p>
          <a:p>
            <a:pPr fontAlgn="base"/>
            <a:r>
              <a:rPr lang="es-ES" sz="1800" dirty="0"/>
              <a:t>Redes neuronales recursivas</a:t>
            </a:r>
          </a:p>
          <a:p>
            <a:pPr fontAlgn="base"/>
            <a:r>
              <a:rPr lang="es-ES" sz="1800" dirty="0"/>
              <a:t>Red generativa antagónica (</a:t>
            </a:r>
            <a:r>
              <a:rPr lang="es-ES" sz="1800" dirty="0" err="1"/>
              <a:t>GANs</a:t>
            </a:r>
            <a:r>
              <a:rPr lang="es-ES" sz="1800" dirty="0"/>
              <a:t>)</a:t>
            </a:r>
          </a:p>
          <a:p>
            <a:pPr fontAlgn="base"/>
            <a:r>
              <a:rPr lang="es-ES" sz="1800" dirty="0"/>
              <a:t>Red neuronal convolucional</a:t>
            </a:r>
          </a:p>
          <a:p>
            <a:pPr fontAlgn="base"/>
            <a:r>
              <a:rPr lang="es-ES" sz="1800" dirty="0"/>
              <a:t>Red neuronal modular*</a:t>
            </a:r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r>
              <a:rPr lang="es-ES" sz="1800" dirty="0"/>
              <a:t>    </a:t>
            </a:r>
            <a:r>
              <a:rPr lang="es-ES" sz="1800" b="1" u="sng" dirty="0"/>
              <a:t>_________________</a:t>
            </a:r>
          </a:p>
          <a:p>
            <a:pPr fontAlgn="base"/>
            <a:r>
              <a:rPr lang="es-ES" sz="1800" dirty="0"/>
              <a:t>RNA de base radial</a:t>
            </a:r>
          </a:p>
          <a:p>
            <a:pPr fontAlgn="base"/>
            <a:r>
              <a:rPr lang="es-ES" sz="1800" dirty="0"/>
              <a:t>Mapa </a:t>
            </a:r>
            <a:r>
              <a:rPr lang="es-ES" sz="1800" dirty="0" err="1"/>
              <a:t>auto-organizado</a:t>
            </a:r>
            <a:endParaRPr lang="es-ES" sz="1800" dirty="0"/>
          </a:p>
          <a:p>
            <a:pPr fontAlgn="base"/>
            <a:r>
              <a:rPr lang="es-ES" sz="1800" dirty="0"/>
              <a:t>(…)</a:t>
            </a:r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70" y="3127643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 Neuronal Convolucional CNN - Diego Calvo">
            <a:extLst>
              <a:ext uri="{FF2B5EF4-FFF2-40B4-BE49-F238E27FC236}">
                <a16:creationId xmlns:a16="http://schemas.microsoft.com/office/drawing/2014/main" id="{0FD51F97-71F5-426B-8D11-4AD8CF1C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90" y="672415"/>
            <a:ext cx="3868600" cy="20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28437" cy="99203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Funciones de activación</a:t>
            </a:r>
          </a:p>
        </p:txBody>
      </p:sp>
      <p:pic>
        <p:nvPicPr>
          <p:cNvPr id="2050" name="Picture 2" descr="Activation Function for Multi-layer Neural Networks – mc.ai">
            <a:extLst>
              <a:ext uri="{FF2B5EF4-FFF2-40B4-BE49-F238E27FC236}">
                <a16:creationId xmlns:a16="http://schemas.microsoft.com/office/drawing/2014/main" id="{84D7BCC5-C673-44D8-B820-7A9F931F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477678"/>
            <a:ext cx="5033570" cy="23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tivation Functions for Artificial Neural Networks - mlxtend">
            <a:extLst>
              <a:ext uri="{FF2B5EF4-FFF2-40B4-BE49-F238E27FC236}">
                <a16:creationId xmlns:a16="http://schemas.microsoft.com/office/drawing/2014/main" id="{72BB7E08-F949-499C-9714-25EEBDFF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58" y="190099"/>
            <a:ext cx="6587264" cy="64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42837" cy="992037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Tensorflow &amp; Keras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TensorFlow - Wikipedia, la enciclopedia libre">
            <a:extLst>
              <a:ext uri="{FF2B5EF4-FFF2-40B4-BE49-F238E27FC236}">
                <a16:creationId xmlns:a16="http://schemas.microsoft.com/office/drawing/2014/main" id="{ACDA1F14-2C4B-4B64-B9AE-BEF90008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186" y="137160"/>
            <a:ext cx="2928005" cy="2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eras - Wikipedia, la enciclopedia libre">
            <a:extLst>
              <a:ext uri="{FF2B5EF4-FFF2-40B4-BE49-F238E27FC236}">
                <a16:creationId xmlns:a16="http://schemas.microsoft.com/office/drawing/2014/main" id="{C4B34062-E302-4951-9972-8DE9D14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96" y="2913247"/>
            <a:ext cx="1982002" cy="19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for post">
            <a:extLst>
              <a:ext uri="{FF2B5EF4-FFF2-40B4-BE49-F238E27FC236}">
                <a16:creationId xmlns:a16="http://schemas.microsoft.com/office/drawing/2014/main" id="{C06D5728-DA28-47B7-AAA1-17AA9B58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7" y="5154330"/>
            <a:ext cx="4893761" cy="13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703FF61-1509-48AA-83FA-95BCB2DD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789622"/>
          </a:xfrm>
        </p:spPr>
        <p:txBody>
          <a:bodyPr>
            <a:normAutofit/>
          </a:bodyPr>
          <a:lstStyle/>
          <a:p>
            <a:pPr fontAlgn="base"/>
            <a:r>
              <a:rPr lang="es-ES" sz="1800" b="1" dirty="0" err="1"/>
              <a:t>Tensorflow</a:t>
            </a:r>
            <a:r>
              <a:rPr lang="es-ES" sz="1800" dirty="0"/>
              <a:t>: librería Python diseñada para trabajar con Machine &amp; Deep Learning.</a:t>
            </a:r>
          </a:p>
          <a:p>
            <a:pPr fontAlgn="base"/>
            <a:r>
              <a:rPr lang="es-ES" sz="1800" dirty="0"/>
              <a:t>https://www.tensorflow.org/install/pip?hl=es-419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b="1" dirty="0" err="1"/>
              <a:t>Keras</a:t>
            </a:r>
            <a:r>
              <a:rPr lang="es-ES" sz="1800" dirty="0"/>
              <a:t>: librería Python para la creación de modelos de aprendizaje. </a:t>
            </a:r>
          </a:p>
          <a:p>
            <a:pPr fontAlgn="base"/>
            <a:r>
              <a:rPr lang="es-ES" sz="1800" dirty="0"/>
              <a:t>Recientemente se convirtió en la API de alto nivel de </a:t>
            </a:r>
            <a:r>
              <a:rPr lang="es-ES" sz="1800" dirty="0" err="1"/>
              <a:t>Tensorflow</a:t>
            </a:r>
            <a:r>
              <a:rPr lang="es-ES" sz="1800" dirty="0"/>
              <a:t> para la creación de modelos Deep Learning.</a:t>
            </a:r>
          </a:p>
          <a:p>
            <a:pPr fontAlgn="base"/>
            <a:r>
              <a:rPr lang="es-ES" sz="1800" dirty="0">
                <a:hlinkClick r:id="rId6"/>
              </a:rPr>
              <a:t>https://www.tensorflow.org/guide/keras?hl=es</a:t>
            </a: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r>
              <a:rPr lang="es-ES" sz="1800" dirty="0" err="1"/>
              <a:t>PyTorch</a:t>
            </a:r>
            <a:r>
              <a:rPr lang="es-ES" sz="1800" dirty="0"/>
              <a:t>: librería Python diseñada para trabajar con Deep Learning. </a:t>
            </a:r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6372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11568</TotalTime>
  <Words>282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 Learning – Artificial Neural Networks</vt:lpstr>
      <vt:lpstr>Redes neuronales</vt:lpstr>
      <vt:lpstr>Redes Neuronales: tipos</vt:lpstr>
      <vt:lpstr>Redes neuronales: entrenamiento</vt:lpstr>
      <vt:lpstr>Redes neuronales: tipos</vt:lpstr>
      <vt:lpstr>Funciones de activación</vt:lpstr>
      <vt:lpstr>Tensorflow &amp; Keras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103</cp:revision>
  <dcterms:created xsi:type="dcterms:W3CDTF">2020-05-12T19:48:30Z</dcterms:created>
  <dcterms:modified xsi:type="dcterms:W3CDTF">2021-02-22T09:25:24Z</dcterms:modified>
</cp:coreProperties>
</file>