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94" r:id="rId9"/>
    <p:sldId id="295" r:id="rId10"/>
    <p:sldId id="29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28/01/2021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73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7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52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0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6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872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- </a:t>
            </a:r>
            <a:r>
              <a:rPr lang="es-ES" dirty="0" err="1">
                <a:solidFill>
                  <a:srgbClr val="FF0000"/>
                </a:solidFill>
              </a:rPr>
              <a:t>Knn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Elige la clase del nuevo ejemplo a partir del conteo de vecinos y distancias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C5C38F68-EB4D-4CCD-860A-380DCB12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14" y="2145605"/>
            <a:ext cx="9165771" cy="39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EFD52C70-8B5D-4AFE-921C-FC6FD0BF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 vecinos más próximos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KNN es un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no </a:t>
            </a:r>
            <a:r>
              <a:rPr lang="en-GB" sz="1800" dirty="0" err="1"/>
              <a:t>paramétrico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No </a:t>
            </a:r>
            <a:r>
              <a:rPr lang="en-GB" sz="1800" dirty="0" err="1"/>
              <a:t>paramétrico</a:t>
            </a:r>
            <a:r>
              <a:rPr lang="en-GB" sz="1800" dirty="0"/>
              <a:t> </a:t>
            </a:r>
            <a:r>
              <a:rPr lang="en-GB" sz="1800" dirty="0" err="1"/>
              <a:t>significa</a:t>
            </a:r>
            <a:r>
              <a:rPr lang="en-GB" sz="1800" dirty="0"/>
              <a:t> que no se </a:t>
            </a:r>
            <a:r>
              <a:rPr lang="en-GB" sz="1800" dirty="0" err="1"/>
              <a:t>puede</a:t>
            </a:r>
            <a:r>
              <a:rPr lang="en-GB" sz="1800" dirty="0"/>
              <a:t> </a:t>
            </a:r>
            <a:r>
              <a:rPr lang="en-GB" sz="1800" dirty="0" err="1"/>
              <a:t>realizar</a:t>
            </a:r>
            <a:r>
              <a:rPr lang="en-GB" sz="1800" dirty="0"/>
              <a:t> </a:t>
            </a:r>
            <a:r>
              <a:rPr lang="en-GB" sz="1800" dirty="0" err="1"/>
              <a:t>ninguna</a:t>
            </a:r>
            <a:r>
              <a:rPr lang="en-GB" sz="1800" dirty="0"/>
              <a:t> </a:t>
            </a:r>
            <a:r>
              <a:rPr lang="en-GB" sz="1800" dirty="0" err="1"/>
              <a:t>asunción</a:t>
            </a:r>
            <a:r>
              <a:rPr lang="en-GB" sz="1800" dirty="0"/>
              <a:t> </a:t>
            </a:r>
            <a:r>
              <a:rPr lang="en-GB" sz="1800" dirty="0" err="1"/>
              <a:t>sobre</a:t>
            </a:r>
            <a:r>
              <a:rPr lang="en-GB" sz="1800" dirty="0"/>
              <a:t> los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, por </a:t>
            </a:r>
            <a:r>
              <a:rPr lang="en-GB" sz="1800" dirty="0" err="1"/>
              <a:t>ejemplo</a:t>
            </a:r>
            <a:r>
              <a:rPr lang="en-GB" sz="1800" dirty="0"/>
              <a:t>, que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distribución</a:t>
            </a:r>
            <a:r>
              <a:rPr lang="en-GB" sz="1800" dirty="0"/>
              <a:t> sea normal lo que </a:t>
            </a:r>
            <a:r>
              <a:rPr lang="en-GB" sz="1800" dirty="0" err="1"/>
              <a:t>afecta</a:t>
            </a:r>
            <a:r>
              <a:rPr lang="en-GB" sz="1800" dirty="0"/>
              <a:t> a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componentes</a:t>
            </a:r>
            <a:r>
              <a:rPr lang="en-GB" sz="1800" dirty="0"/>
              <a:t>.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No aprende patrones entre datos. Aprende características de los datos de entrenamiento. </a:t>
            </a:r>
          </a:p>
          <a:p>
            <a:endParaRPr lang="es-ES" sz="1800" dirty="0"/>
          </a:p>
          <a:p>
            <a:r>
              <a:rPr lang="es-ES" sz="1800" dirty="0"/>
              <a:t>Realiza su lógica de clasificación justo en el momento de la predicción. 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54632-5751-4430-A7A0-C19457DC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272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pros &amp; contras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s-ES" sz="1800" dirty="0"/>
              <a:t>Como </a:t>
            </a:r>
            <a:r>
              <a:rPr lang="es-ES" sz="1800" b="1" dirty="0"/>
              <a:t>pros</a:t>
            </a:r>
            <a:r>
              <a:rPr lang="es-ES" sz="1800" dirty="0"/>
              <a:t> tiene sobre todo que es sencillo de aprender e implementar. Tiene como </a:t>
            </a:r>
            <a:r>
              <a:rPr lang="es-ES" sz="1800" b="1" dirty="0"/>
              <a:t>contras</a:t>
            </a:r>
            <a:r>
              <a:rPr lang="es-ES" sz="1800" dirty="0"/>
              <a:t> que </a:t>
            </a:r>
            <a:r>
              <a:rPr lang="es-ES" sz="1800" i="1" dirty="0"/>
              <a:t>utiliza todo el </a:t>
            </a:r>
            <a:r>
              <a:rPr lang="es-ES" sz="1800" i="1" dirty="0" err="1"/>
              <a:t>dataset</a:t>
            </a:r>
            <a:r>
              <a:rPr lang="es-ES" sz="1800" dirty="0"/>
              <a:t> para entrenar “cada ejemplo”. </a:t>
            </a:r>
          </a:p>
          <a:p>
            <a:endParaRPr lang="es-ES" sz="1800" dirty="0"/>
          </a:p>
          <a:p>
            <a:r>
              <a:rPr lang="es-ES" sz="1800" dirty="0"/>
              <a:t>Como contra tiene que para predecir tarda más que otros algoritmos. Requiere de uso de mucha memoria y recursos de procesamiento (CPU). </a:t>
            </a:r>
          </a:p>
          <a:p>
            <a:endParaRPr lang="es-ES" sz="1800" dirty="0"/>
          </a:p>
          <a:p>
            <a:r>
              <a:rPr lang="es-ES" sz="1800" dirty="0"/>
              <a:t>Por estas razones </a:t>
            </a:r>
            <a:r>
              <a:rPr lang="es-ES" sz="1800" dirty="0" err="1"/>
              <a:t>kNN</a:t>
            </a:r>
            <a:r>
              <a:rPr lang="es-ES" sz="1800" dirty="0"/>
              <a:t> tiende a funcionar </a:t>
            </a:r>
            <a:r>
              <a:rPr lang="es-ES" sz="1800" i="1" dirty="0"/>
              <a:t>mejor</a:t>
            </a:r>
            <a:r>
              <a:rPr lang="es-ES" sz="1800" dirty="0"/>
              <a:t> en </a:t>
            </a:r>
            <a:r>
              <a:rPr lang="es-ES" sz="1800" dirty="0" err="1"/>
              <a:t>datasets</a:t>
            </a:r>
            <a:r>
              <a:rPr lang="es-ES" sz="1800" dirty="0"/>
              <a:t> pequeños y sin una cantidad enorme de </a:t>
            </a:r>
            <a:r>
              <a:rPr lang="es-ES" sz="1800" dirty="0" err="1"/>
              <a:t>features</a:t>
            </a:r>
            <a:r>
              <a:rPr lang="es-ES" sz="1800" dirty="0"/>
              <a:t> (las columnas).</a:t>
            </a:r>
          </a:p>
          <a:p>
            <a:endParaRPr lang="es-E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E6BDE-49AA-474A-914B-CFF8AAA5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10" y="221304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3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K-</a:t>
            </a:r>
            <a:r>
              <a:rPr lang="es-ES" dirty="0" err="1">
                <a:solidFill>
                  <a:srgbClr val="FF0000"/>
                </a:solidFill>
              </a:rPr>
              <a:t>nearest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neighbors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s-ES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Creamos los conjuntos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“Entrenamos” al modelo con el conjunto de entrenamiento. Memoriza ubicaciones y otros parámetros estadísticos.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Elegimos un valor para K.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Introducimos una nueva instancia (ejemplo).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Analiza las K vecinos más cercanos a la nueva instancia a partir de la distancia euclídea.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“Vota” para elegir de qué clase es el nuevo ejemplo.</a:t>
            </a:r>
          </a:p>
          <a:p>
            <a:pPr marL="342900" indent="-342900">
              <a:buFont typeface="+mj-lt"/>
              <a:buAutoNum type="arabicPeriod"/>
            </a:pPr>
            <a:endParaRPr lang="es-E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27EB2-8F1B-4352-9CEE-1857906C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18" y="1690688"/>
            <a:ext cx="5257799" cy="45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8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Elegimos K y damos nuevo ejemplo</a:t>
            </a:r>
          </a:p>
        </p:txBody>
      </p:sp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5D0A8DCB-BFE3-412F-93A9-08E0B61E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356" y="1889778"/>
            <a:ext cx="6745287" cy="396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2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Coge los K valores más cercanos según distancia euclídea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92F5-00BA-463A-BC93-F51638BA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8748"/>
            <a:ext cx="6667500" cy="402907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F057FFF-F6D6-447B-A616-7196CCDA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31" y="1421946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A14176-F19A-4D21-AFE7-0F4B1D2BF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893" y="5284245"/>
            <a:ext cx="4152900" cy="5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420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- Knn</vt:lpstr>
      <vt:lpstr>Algoritmo de clasificación</vt:lpstr>
      <vt:lpstr>Modelo de Machine Learning</vt:lpstr>
      <vt:lpstr>Algoritmos de clasificación</vt:lpstr>
      <vt:lpstr>K vecinos más próximos K-nearest neighbors </vt:lpstr>
      <vt:lpstr>K-nearest neighbors: pros &amp; contras</vt:lpstr>
      <vt:lpstr>K-nearest neighbors: lógica</vt:lpstr>
      <vt:lpstr>Elegimos K y damos nuevo ejemplo</vt:lpstr>
      <vt:lpstr>Coge los K valores más cercanos según distancia euclídea</vt:lpstr>
      <vt:lpstr>Elige la clase del nuevo ejemplo a partir del conteo de vecinos y distancias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52</cp:revision>
  <dcterms:created xsi:type="dcterms:W3CDTF">2020-05-12T19:48:30Z</dcterms:created>
  <dcterms:modified xsi:type="dcterms:W3CDTF">2021-01-29T08:03:48Z</dcterms:modified>
</cp:coreProperties>
</file>