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88" r:id="rId4"/>
    <p:sldId id="310" r:id="rId5"/>
    <p:sldId id="311" r:id="rId6"/>
    <p:sldId id="312" r:id="rId7"/>
    <p:sldId id="295" r:id="rId8"/>
    <p:sldId id="313" r:id="rId9"/>
    <p:sldId id="314" r:id="rId10"/>
    <p:sldId id="315" r:id="rId11"/>
    <p:sldId id="316" r:id="rId12"/>
    <p:sldId id="317" r:id="rId13"/>
    <p:sldId id="318" r:id="rId14"/>
    <p:sldId id="319" r:id="rId15"/>
    <p:sldId id="320" r:id="rId16"/>
    <p:sldId id="32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80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a:t>
            </a:r>
            <a:r>
              <a:rPr lang="es-ES" sz="1800" i="1" dirty="0" err="1">
                <a:solidFill>
                  <a:schemeClr val="bg1"/>
                </a:solidFill>
                <a:effectLst/>
                <a:latin typeface="+mj-lt"/>
              </a:rPr>
              <a:t>cluster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 </a:t>
            </a:r>
            <a:r>
              <a:rPr lang="es-ES" dirty="0" err="1"/>
              <a:t>ecosystem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ghtbox">
            <a:extLst>
              <a:ext uri="{FF2B5EF4-FFF2-40B4-BE49-F238E27FC236}">
                <a16:creationId xmlns:a16="http://schemas.microsoft.com/office/drawing/2014/main" id="{CCFCB7CE-E92C-404E-BB40-F93ED1B6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764" y="1634705"/>
            <a:ext cx="6176115" cy="430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a:t>
            </a:r>
            <a:r>
              <a:rPr lang="es-ES" i="1" dirty="0" err="1">
                <a:solidFill>
                  <a:schemeClr val="bg1"/>
                </a:solidFill>
              </a:rPr>
              <a:t>usuaris</a:t>
            </a:r>
            <a:endParaRPr lang="es-ES" i="1" dirty="0">
              <a:solidFill>
                <a:schemeClr val="bg1"/>
              </a:solidFill>
            </a:endParaRP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795441"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5185</TotalTime>
  <Words>574</Words>
  <Application>Microsoft Office PowerPoint</Application>
  <PresentationFormat>Panorámica</PresentationFormat>
  <Paragraphs>75</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Segoe UI</vt:lpstr>
      <vt:lpstr>Office Theme</vt:lpstr>
      <vt:lpstr>Big Data </vt:lpstr>
      <vt:lpstr>¿Qué es el Big Data?</vt:lpstr>
      <vt:lpstr>Big Data</vt:lpstr>
      <vt:lpstr>Las famosas 3 V’s</vt:lpstr>
      <vt:lpstr>¿Por qué ha surgido esto ahora?</vt:lpstr>
      <vt:lpstr>Más fuentes de datos</vt:lpstr>
      <vt:lpstr>Tecnologías</vt:lpstr>
      <vt:lpstr>Sistema distribuido</vt:lpstr>
      <vt:lpstr>Hadoop</vt:lpstr>
      <vt:lpstr>HDFS</vt:lpstr>
      <vt:lpstr>Map Reduce</vt:lpstr>
      <vt:lpstr>Spark</vt:lpstr>
      <vt:lpstr>Spark</vt:lpstr>
      <vt:lpstr>Spark</vt:lpstr>
      <vt:lpstr>Spark vs Hadoop</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Daniel Ortiz</cp:lastModifiedBy>
  <cp:revision>50</cp:revision>
  <dcterms:created xsi:type="dcterms:W3CDTF">2020-10-12T14:09:12Z</dcterms:created>
  <dcterms:modified xsi:type="dcterms:W3CDTF">2021-05-06T07:07:45Z</dcterms:modified>
</cp:coreProperties>
</file>