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3" r:id="rId7"/>
    <p:sldId id="277" r:id="rId8"/>
    <p:sldId id="274" r:id="rId9"/>
    <p:sldId id="275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c522aaa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9c522aaa2e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9c522aaa2e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522aaa2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9c522aaa2e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g9c522aaa2e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9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ing.oreilly.com/library/view/hands-on-machine-learning/9781492032632/ch07.html#ensembles_chapt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dan un output,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tratase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soft voting</a:t>
            </a:r>
            <a:endParaRPr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la media de los outputs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c522aaa2e_0_53"/>
          <p:cNvSpPr txBox="1"/>
          <p:nvPr/>
        </p:nvSpPr>
        <p:spPr>
          <a:xfrm>
            <a:off x="684500" y="1877875"/>
            <a:ext cx="54183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 un KNN, SVM…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queremos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conjunto de training (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boostrapping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output. Si es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final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calculará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outputs.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9c522aaa2e_0_5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funciona</a:t>
            </a:r>
            <a:r>
              <a:rPr lang="en-GB" dirty="0">
                <a:solidFill>
                  <a:srgbClr val="FF0000"/>
                </a:solidFill>
              </a:rPr>
              <a:t> el Bagging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23" name="Google Shape;223;g9c522aaa2e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875" y="2020750"/>
            <a:ext cx="4366475" cy="40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 (el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sumatorio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es 1, no es un %).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3209150"/>
            <a:ext cx="5570484" cy="3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9c522aaa2e_0_123"/>
          <p:cNvSpPr txBox="1"/>
          <p:nvPr/>
        </p:nvSpPr>
        <p:spPr>
          <a:xfrm>
            <a:off x="7341525" y="3581950"/>
            <a:ext cx="3443700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Veamos cómo funciona este algoritmo en: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Hands On Machine Learning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ensamblados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(ensemble models)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estabilidad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bastante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variance. Este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 los que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Kaggle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22aaa2e_0_17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g9c522aaa2e_0_17"/>
          <p:cNvSpPr txBox="1"/>
          <p:nvPr/>
        </p:nvSpPr>
        <p:spPr>
          <a:xfrm>
            <a:off x="684500" y="1653350"/>
            <a:ext cx="10623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comprarte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¿Vas a la tienda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recomienda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vendedor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NO!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Buscas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reviews,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amigos…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dependiendo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output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g9c522aaa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50" y="3429050"/>
            <a:ext cx="2143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9c522aaa2e_0_17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Ejemplo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g9c522aaa2e_0_32"/>
          <p:cNvSpPr txBox="1"/>
          <p:nvPr/>
        </p:nvSpPr>
        <p:spPr>
          <a:xfrm>
            <a:off x="684500" y="1510475"/>
            <a:ext cx="105210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con conjunto de personas ciegas que están intentando describir un elefante. Cada uno tocará una parte del elefante y por tanto una versión diferente.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tanto, sus versiones individuales describirán partes del elefante, pero su versión colectiva tendrá una información mucho más rica y precisa de cómo es un elefante.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9c522aaa2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412" y="3445000"/>
            <a:ext cx="4301174" cy="2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9c522aaa2e_0_32"/>
          <p:cNvSpPr txBox="1"/>
          <p:nvPr/>
        </p:nvSpPr>
        <p:spPr>
          <a:xfrm>
            <a:off x="796025" y="5919125"/>
            <a:ext cx="3327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Fuente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Bootstrap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Google Shape;181;g9c522aaa2e_0_17">
            <a:extLst>
              <a:ext uri="{FF2B5EF4-FFF2-40B4-BE49-F238E27FC236}">
                <a16:creationId xmlns:a16="http://schemas.microsoft.com/office/drawing/2014/main" id="{08823F81-3CDA-4CCB-886E-FE19CEDC8C89}"/>
              </a:ext>
            </a:extLst>
          </p:cNvPr>
          <p:cNvSpPr txBox="1"/>
          <p:nvPr/>
        </p:nvSpPr>
        <p:spPr>
          <a:xfrm>
            <a:off x="684500" y="1653350"/>
            <a:ext cx="5050475" cy="47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bootstrapping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es un mecanismo propio de la estadística y la econometría que se centra en el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remuestreo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datos con 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reeplazamiento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dentro de una muestra aleatoria o al azar.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¿Remplazamiento?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Esta técnica coge varias muestras de manera aleatoria dentro de un conjunto. Los elementos que coge en cada muestra pueden estar repetidos con respecto a selecciones anteriores.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eso es con reemplazamiento: coge muestra, calcula estadístico y devuelve la muestra.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estimadores tienen que ser lo más 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posibles para que los errores no se correlacionen, por eso se usan técnicas de muestreo aleatorio</a:t>
            </a:r>
          </a:p>
        </p:txBody>
      </p:sp>
      <p:pic>
        <p:nvPicPr>
          <p:cNvPr id="1026" name="Picture 2" descr="Muestreo de Bootstrap usando Python's Numpy">
            <a:extLst>
              <a:ext uri="{FF2B5EF4-FFF2-40B4-BE49-F238E27FC236}">
                <a16:creationId xmlns:a16="http://schemas.microsoft.com/office/drawing/2014/main" id="{7D031571-56CA-4082-9B00-4294CFBF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958" y="1562469"/>
            <a:ext cx="4764950" cy="43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1505</Words>
  <Application>Microsoft Office PowerPoint</Application>
  <PresentationFormat>Widescreen</PresentationFormat>
  <Paragraphs>260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Ejemplo</vt:lpstr>
      <vt:lpstr>Ejemplo</vt:lpstr>
      <vt:lpstr>Tipos de Ensembles</vt:lpstr>
      <vt:lpstr>Bootstrap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Cómo funciona el Bagging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GradientBoost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Gabriel VT</cp:lastModifiedBy>
  <cp:revision>30</cp:revision>
  <dcterms:created xsi:type="dcterms:W3CDTF">2020-05-12T19:48:30Z</dcterms:created>
  <dcterms:modified xsi:type="dcterms:W3CDTF">2021-06-13T22:14:10Z</dcterms:modified>
</cp:coreProperties>
</file>