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13BBE-47E7-4785-B484-154FD410C746}" v="881" dt="2020-02-11T07:56:32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57CBE-0D0C-4F63-8280-E664AF29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95539-8CEF-406F-8440-D9BEDD70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2400" dirty="0">
                <a:ea typeface="+mn-lt"/>
                <a:cs typeface="+mn-lt"/>
              </a:rPr>
              <a:t>Lenguaje de programación, ¿qué es? </a:t>
            </a:r>
          </a:p>
          <a:p>
            <a:pPr marL="383540" indent="-383540"/>
            <a:r>
              <a:rPr lang="es-ES" sz="2400" dirty="0">
                <a:ea typeface="+mn-lt"/>
                <a:cs typeface="+mn-lt"/>
              </a:rPr>
              <a:t>Python: qué es y por qué lo elegimos</a:t>
            </a:r>
          </a:p>
          <a:p>
            <a:pPr marL="383540" indent="-383540"/>
            <a:r>
              <a:rPr lang="es-ES" sz="2400" dirty="0">
                <a:ea typeface="+mn-lt"/>
                <a:cs typeface="+mn-lt"/>
              </a:rPr>
              <a:t>Configuración de entorno</a:t>
            </a:r>
          </a:p>
          <a:p>
            <a:pPr marL="383540" indent="-383540"/>
            <a:r>
              <a:rPr lang="es-ES" sz="2400" dirty="0">
                <a:ea typeface="+mn-lt"/>
                <a:cs typeface="+mn-lt"/>
              </a:rPr>
              <a:t>Python: Introducción</a:t>
            </a:r>
          </a:p>
          <a:p>
            <a:pPr marL="383540" indent="-383540"/>
            <a:endParaRPr lang="es-ES" dirty="0"/>
          </a:p>
          <a:p>
            <a:pPr marL="383540" indent="-38354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711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E9BBF-DC64-4DA9-BAEE-E0451F05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 de programación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E72F7-0CBD-4CD6-9915-10B6F234A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7741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>
                <a:ea typeface="+mn-lt"/>
                <a:cs typeface="+mn-lt"/>
              </a:rPr>
              <a:t>Un </a:t>
            </a:r>
            <a:r>
              <a:rPr lang="es-ES" b="1" dirty="0">
                <a:ea typeface="+mn-lt"/>
                <a:cs typeface="+mn-lt"/>
              </a:rPr>
              <a:t>lenguaje de programación</a:t>
            </a:r>
            <a:r>
              <a:rPr lang="es-ES" dirty="0">
                <a:ea typeface="+mn-lt"/>
                <a:cs typeface="+mn-lt"/>
              </a:rPr>
              <a:t> es un lenguaje formal que le proporciona a una persona (programador), la capacidad de escribir una serie de instrucciones o secuencias de órdenes en forma de algoritmos con el fin de controlar el comportamiento físico y/o lógico de un ordenador.</a:t>
            </a:r>
            <a:endParaRPr lang="es-ES" dirty="0"/>
          </a:p>
        </p:txBody>
      </p:sp>
      <p:pic>
        <p:nvPicPr>
          <p:cNvPr id="4" name="Imagen 4" descr="Imagen que contiene firmar, camioneta, foto, libro&#10;&#10;Descripción generada con confianza muy alta">
            <a:extLst>
              <a:ext uri="{FF2B5EF4-FFF2-40B4-BE49-F238E27FC236}">
                <a16:creationId xmlns:a16="http://schemas.microsoft.com/office/drawing/2014/main" id="{119F405A-5527-4501-983E-EB4602E0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1" y="3778441"/>
            <a:ext cx="6109853" cy="25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56E61-C46B-49F2-A61C-E412ACF6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Python: qué es y por qué lo elegimos</a:t>
            </a:r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BE5D5A-952D-4EA9-8041-6714373F4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095" y="2520528"/>
            <a:ext cx="5072437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1800" b="1" dirty="0">
                <a:ea typeface="+mn-lt"/>
                <a:cs typeface="+mn-lt"/>
              </a:rPr>
              <a:t>Python</a:t>
            </a:r>
            <a:r>
              <a:rPr lang="es-ES" sz="1800" dirty="0">
                <a:ea typeface="+mn-lt"/>
                <a:cs typeface="+mn-lt"/>
              </a:rPr>
              <a:t> (1989) es un lenguaje de programación interpretado cuya filosofía hace hincapié en la legibilidad de su código.</a:t>
            </a:r>
          </a:p>
          <a:p>
            <a:pPr marL="383540" indent="-383540"/>
            <a:r>
              <a:rPr lang="es-ES" sz="1800" dirty="0">
                <a:ea typeface="+mn-lt"/>
                <a:cs typeface="+mn-lt"/>
              </a:rPr>
              <a:t>Es un lenguaje interpretado, dinámico (se pueden hacer cambios mientras el programa está en ejecución), tipado dinámico y multiplataforma.</a:t>
            </a:r>
            <a:endParaRPr lang="es-ES" sz="1800" dirty="0"/>
          </a:p>
          <a:p>
            <a:pPr marL="383540" indent="-383540"/>
            <a:r>
              <a:rPr lang="es-ES" sz="1800" dirty="0"/>
              <a:t>El nombre del lenguaje proviene de la afición de su creador por los humoristas británicos Monty Python.</a:t>
            </a:r>
          </a:p>
          <a:p>
            <a:pPr marL="383540" indent="-383540"/>
            <a:endParaRPr lang="es-ES" sz="1800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B766DEF7-3B1F-4B32-B701-0493F115D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737" y="1775038"/>
            <a:ext cx="4160873" cy="196489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3141A7C-5AAE-465C-9D65-681149367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650" y="3910012"/>
            <a:ext cx="3565046" cy="20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62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56E61-C46B-49F2-A61C-E412ACF6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Compilado vs Interpretado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BE5D5A-952D-4EA9-8041-6714373F4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095" y="2520528"/>
            <a:ext cx="5072437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1800" dirty="0">
                <a:ea typeface="+mn-lt"/>
                <a:cs typeface="+mn-lt"/>
              </a:rPr>
              <a:t>La principal diferencia entre un lenguaje compilado y uno interpretado es que el lenguaje </a:t>
            </a:r>
            <a:r>
              <a:rPr lang="es-ES" sz="1800" b="1" dirty="0">
                <a:ea typeface="+mn-lt"/>
                <a:cs typeface="+mn-lt"/>
              </a:rPr>
              <a:t>compilado requiere un paso adicional</a:t>
            </a:r>
            <a:r>
              <a:rPr lang="es-ES" sz="1800" dirty="0">
                <a:ea typeface="+mn-lt"/>
                <a:cs typeface="+mn-lt"/>
              </a:rPr>
              <a:t> antes de ser ejecutado, </a:t>
            </a:r>
            <a:r>
              <a:rPr lang="es-ES" sz="1800" b="1" dirty="0">
                <a:ea typeface="+mn-lt"/>
                <a:cs typeface="+mn-lt"/>
              </a:rPr>
              <a:t>la compilación, que convierte el código que escribes a lenguaje de máquina</a:t>
            </a:r>
            <a:r>
              <a:rPr lang="es-ES" sz="1800" dirty="0">
                <a:ea typeface="+mn-lt"/>
                <a:cs typeface="+mn-lt"/>
              </a:rPr>
              <a:t>. </a:t>
            </a:r>
          </a:p>
          <a:p>
            <a:pPr marL="383540" indent="-383540"/>
            <a:r>
              <a:rPr lang="es-ES" sz="1800" dirty="0">
                <a:ea typeface="+mn-lt"/>
                <a:cs typeface="+mn-lt"/>
              </a:rPr>
              <a:t>Un lenguaje interpretado, por otro lado, es convertido a lenguaje de máquina a medida que es ejecutado.</a:t>
            </a:r>
          </a:p>
        </p:txBody>
      </p:sp>
      <p:pic>
        <p:nvPicPr>
          <p:cNvPr id="5" name="Picture 2" descr="Lenguaje de alto nivel a lenguaje de máquina">
            <a:extLst>
              <a:ext uri="{FF2B5EF4-FFF2-40B4-BE49-F238E27FC236}">
                <a16:creationId xmlns:a16="http://schemas.microsoft.com/office/drawing/2014/main" id="{539B0059-CEBA-4D61-A60B-B50484ACB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324" y="2520528"/>
            <a:ext cx="5724525" cy="230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99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81276D9C-D096-4D0B-8C78-4986692AF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435" y="345179"/>
            <a:ext cx="9192195" cy="5912989"/>
          </a:xfrm>
        </p:spPr>
      </p:pic>
    </p:spTree>
    <p:extLst>
      <p:ext uri="{BB962C8B-B14F-4D97-AF65-F5344CB8AC3E}">
        <p14:creationId xmlns:p14="http://schemas.microsoft.com/office/powerpoint/2010/main" val="336211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70BF0-94FA-403F-BCAF-6399A039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85" y="2880621"/>
            <a:ext cx="6357816" cy="756465"/>
          </a:xfrm>
        </p:spPr>
        <p:txBody>
          <a:bodyPr/>
          <a:lstStyle/>
          <a:p>
            <a:r>
              <a:rPr lang="es-ES"/>
              <a:t>Configuración de entorno</a:t>
            </a:r>
          </a:p>
        </p:txBody>
      </p:sp>
    </p:spTree>
    <p:extLst>
      <p:ext uri="{BB962C8B-B14F-4D97-AF65-F5344CB8AC3E}">
        <p14:creationId xmlns:p14="http://schemas.microsoft.com/office/powerpoint/2010/main" val="321993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55DF9-4953-4B08-BB53-5D0B0A78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882" y="3049954"/>
            <a:ext cx="5602329" cy="756465"/>
          </a:xfrm>
        </p:spPr>
        <p:txBody>
          <a:bodyPr/>
          <a:lstStyle/>
          <a:p>
            <a:r>
              <a:rPr lang="es-ES"/>
              <a:t>Introducción a Python</a:t>
            </a:r>
          </a:p>
        </p:txBody>
      </p:sp>
    </p:spTree>
    <p:extLst>
      <p:ext uri="{BB962C8B-B14F-4D97-AF65-F5344CB8AC3E}">
        <p14:creationId xmlns:p14="http://schemas.microsoft.com/office/powerpoint/2010/main" val="700055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8</TotalTime>
  <Words>216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PYthon</vt:lpstr>
      <vt:lpstr>Contenido</vt:lpstr>
      <vt:lpstr>Lenguaje de programación</vt:lpstr>
      <vt:lpstr>Python: qué es y por qué lo elegimos</vt:lpstr>
      <vt:lpstr>Compilado vs Interpretado</vt:lpstr>
      <vt:lpstr>PowerPoint Presentation</vt:lpstr>
      <vt:lpstr>Configuración de entorno</vt:lpstr>
      <vt:lpstr>Introducción a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gvazquez</dc:creator>
  <cp:lastModifiedBy>Gabriel VT</cp:lastModifiedBy>
  <cp:revision>144</cp:revision>
  <dcterms:created xsi:type="dcterms:W3CDTF">2015-09-21T23:24:45Z</dcterms:created>
  <dcterms:modified xsi:type="dcterms:W3CDTF">2021-04-12T20:15:32Z</dcterms:modified>
</cp:coreProperties>
</file>