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90" r:id="rId4"/>
    <p:sldId id="295" r:id="rId5"/>
    <p:sldId id="294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00" y="2766218"/>
            <a:ext cx="9247000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–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775" y="2223136"/>
            <a:ext cx="3702598" cy="30594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Machine Learning Algorithm - Backbone of emerging technologies">
            <a:extLst>
              <a:ext uri="{FF2B5EF4-FFF2-40B4-BE49-F238E27FC236}">
                <a16:creationId xmlns:a16="http://schemas.microsoft.com/office/drawing/2014/main" id="{6B29EF1F-5FE4-430E-94B2-4BF3161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1" y="1804941"/>
            <a:ext cx="5448701" cy="38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US" sz="1800" dirty="0"/>
              <a:t>Don’t get confused by its name!  Es </a:t>
            </a:r>
            <a:r>
              <a:rPr lang="en-US" sz="1800" dirty="0" err="1"/>
              <a:t>clasificación</a:t>
            </a:r>
            <a:r>
              <a:rPr lang="en-US" sz="1800" dirty="0"/>
              <a:t>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US" sz="1800" dirty="0"/>
              <a:t>Es un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para </a:t>
            </a:r>
            <a:r>
              <a:rPr lang="en-US" sz="1800" dirty="0" err="1"/>
              <a:t>predecir</a:t>
            </a:r>
            <a:r>
              <a:rPr lang="en-US" sz="1800" dirty="0"/>
              <a:t> el </a:t>
            </a:r>
            <a:r>
              <a:rPr lang="en-US" sz="1800" dirty="0" err="1"/>
              <a:t>resultado</a:t>
            </a:r>
            <a:r>
              <a:rPr lang="en-US" sz="1800" dirty="0"/>
              <a:t> de una variable </a:t>
            </a:r>
            <a:r>
              <a:rPr lang="en-US" sz="1800" dirty="0" err="1"/>
              <a:t>categórica</a:t>
            </a:r>
            <a:r>
              <a:rPr lang="en-US" sz="1800" dirty="0"/>
              <a:t> (y)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las variables </a:t>
            </a:r>
            <a:r>
              <a:rPr lang="en-US" sz="1800" dirty="0" err="1"/>
              <a:t>independientes</a:t>
            </a:r>
            <a:r>
              <a:rPr lang="en-US" sz="1800" dirty="0"/>
              <a:t> (x).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Útil</a:t>
            </a:r>
            <a:r>
              <a:rPr lang="en-US" sz="1800" dirty="0"/>
              <a:t> para </a:t>
            </a:r>
            <a:r>
              <a:rPr lang="en-US" sz="1800" dirty="0" err="1"/>
              <a:t>modelar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ocurriendo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  <a:endParaRPr lang="es-ES" sz="1800" dirty="0"/>
          </a:p>
        </p:txBody>
      </p:sp>
      <p:pic>
        <p:nvPicPr>
          <p:cNvPr id="4098" name="Picture 2" descr="Regresión Logística para Clasificación - IArtificial.net">
            <a:extLst>
              <a:ext uri="{FF2B5EF4-FFF2-40B4-BE49-F238E27FC236}">
                <a16:creationId xmlns:a16="http://schemas.microsoft.com/office/drawing/2014/main" id="{A03FC33A-A4D9-4B57-964C-1E0AA76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53" y="1733274"/>
            <a:ext cx="5091536" cy="3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fórmula</a:t>
            </a:r>
            <a:r>
              <a:rPr lang="en-GB" sz="1800" dirty="0"/>
              <a:t> se </a:t>
            </a:r>
            <a:r>
              <a:rPr lang="en-GB" sz="1800" dirty="0" err="1"/>
              <a:t>obtiene</a:t>
            </a:r>
            <a:r>
              <a:rPr lang="en-GB" sz="1800" dirty="0"/>
              <a:t> a </a:t>
            </a:r>
            <a:r>
              <a:rPr lang="en-GB" sz="1800" dirty="0" err="1"/>
              <a:t>partir</a:t>
            </a:r>
            <a:r>
              <a:rPr lang="en-GB" sz="1800" dirty="0"/>
              <a:t> de la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sigmoide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tiene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de entrada y la </a:t>
            </a:r>
            <a:r>
              <a:rPr lang="en-GB" sz="1800" dirty="0" err="1"/>
              <a:t>operación</a:t>
            </a:r>
            <a:r>
              <a:rPr lang="en-GB" sz="1800" dirty="0"/>
              <a:t> que </a:t>
            </a:r>
            <a:r>
              <a:rPr lang="en-GB" sz="1800" dirty="0" err="1"/>
              <a:t>realiza</a:t>
            </a:r>
            <a:r>
              <a:rPr lang="en-GB" sz="1800" dirty="0"/>
              <a:t> </a:t>
            </a:r>
            <a:r>
              <a:rPr lang="en-GB" sz="1800" dirty="0" err="1"/>
              <a:t>ofrece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comprendido</a:t>
            </a:r>
            <a:r>
              <a:rPr lang="en-GB" sz="1800" dirty="0"/>
              <a:t> entre [0,1].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resolución</a:t>
            </a:r>
            <a:r>
              <a:rPr lang="en-GB" sz="1800" dirty="0"/>
              <a:t> de </a:t>
            </a:r>
            <a:r>
              <a:rPr lang="en-GB" sz="1800" dirty="0" err="1"/>
              <a:t>problemas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de entrada es </a:t>
            </a:r>
            <a:r>
              <a:rPr lang="en-GB" sz="1800" dirty="0" err="1"/>
              <a:t>toda</a:t>
            </a:r>
            <a:r>
              <a:rPr lang="en-GB" sz="1800" dirty="0"/>
              <a:t> la </a:t>
            </a:r>
            <a:r>
              <a:rPr lang="en-GB" sz="1800" dirty="0" err="1"/>
              <a:t>ecuación</a:t>
            </a:r>
            <a:r>
              <a:rPr lang="en-GB" sz="1800" dirty="0"/>
              <a:t> de la </a:t>
            </a:r>
            <a:r>
              <a:rPr lang="en-GB" sz="1800" dirty="0" err="1"/>
              <a:t>regresión</a:t>
            </a:r>
            <a:r>
              <a:rPr lang="en-GB" sz="1800" dirty="0"/>
              <a:t> lineal. </a:t>
            </a:r>
          </a:p>
          <a:p>
            <a:endParaRPr lang="en-GB" sz="1800" dirty="0"/>
          </a:p>
          <a:p>
            <a:r>
              <a:rPr lang="es-ES" sz="1800" dirty="0"/>
              <a:t>Como hacíamos con la regresión lineal, la regresión logística trata de ajustar los valores para “a” y “b”.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F3DAF3DF-23D0-498F-9E83-1322A92B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1" y="2103513"/>
            <a:ext cx="5014676" cy="2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D3335DC-C1FC-416D-A21D-D00D04F9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625717"/>
            <a:ext cx="6429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7BDB83FF-487F-4B56-BD96-9802293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Ejemplo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240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Regresión logística</vt:lpstr>
      <vt:lpstr>Algoritmo de clasificación</vt:lpstr>
      <vt:lpstr>Regresión logística</vt:lpstr>
      <vt:lpstr>Regresión logística</vt:lpstr>
      <vt:lpstr>Regresión logística vs Regresión lineal</vt:lpstr>
      <vt:lpstr>Regresión logística vs Regresión lineal</vt:lpstr>
      <vt:lpstr>Modelo de Machine Learning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44</cp:revision>
  <dcterms:created xsi:type="dcterms:W3CDTF">2020-05-12T19:48:30Z</dcterms:created>
  <dcterms:modified xsi:type="dcterms:W3CDTF">2021-06-07T21:39:41Z</dcterms:modified>
</cp:coreProperties>
</file>