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6" r:id="rId4"/>
    <p:sldId id="265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C6C34-FF13-4131-BFE5-CB51CB94A3C7}" v="137" dt="2021-02-07T14:01:43.048"/>
    <p1510:client id="{683774A3-258D-405B-B05A-16AAB09056D8}" v="70" dt="2021-04-07T19:53:51.928"/>
    <p1510:client id="{B7FC6857-86C0-4566-B674-DDD8FE29F69F}" v="733" dt="2021-04-29T12:02:49.585"/>
    <p1510:client id="{BC71178D-137E-4E88-8276-B5EC98B529DE}" v="77" dt="2021-02-07T13:48:10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07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3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20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81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75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60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624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7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6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7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2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0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2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0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3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8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88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799" y="1150076"/>
            <a:ext cx="3659389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Дискорд бот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 algn="l"/>
            <a:r>
              <a:rPr lang="en-US" cap="none" dirty="0" err="1"/>
              <a:t>Работу</a:t>
            </a:r>
            <a:r>
              <a:rPr lang="en-US" cap="none" dirty="0"/>
              <a:t>  </a:t>
            </a:r>
            <a:r>
              <a:rPr lang="en-US" cap="none" dirty="0" err="1"/>
              <a:t>выполнили</a:t>
            </a:r>
            <a:r>
              <a:rPr lang="en-US" cap="none" dirty="0"/>
              <a:t>: </a:t>
            </a:r>
            <a:endParaRPr lang="en-US" cap="none">
              <a:cs typeface="Calibri"/>
            </a:endParaRPr>
          </a:p>
          <a:p>
            <a:pPr marL="57150" algn="l"/>
            <a:r>
              <a:rPr lang="en-US" cap="none" dirty="0" err="1"/>
              <a:t>Фёдоров</a:t>
            </a:r>
            <a:r>
              <a:rPr lang="en-US" cap="none" dirty="0"/>
              <a:t> В.Г</a:t>
            </a:r>
            <a:endParaRPr lang="en-US" cap="none" dirty="0">
              <a:cs typeface="Calibri"/>
            </a:endParaRPr>
          </a:p>
          <a:p>
            <a:pPr marL="57150" algn="l"/>
            <a:r>
              <a:rPr lang="en-US" cap="none" dirty="0" err="1"/>
              <a:t>Ковальчук</a:t>
            </a:r>
            <a:r>
              <a:rPr lang="en-US" cap="none" dirty="0"/>
              <a:t> Е.И.</a:t>
            </a:r>
            <a:endParaRPr lang="en-US" cap="none" dirty="0">
              <a:cs typeface="Calibri"/>
            </a:endParaRPr>
          </a:p>
          <a:p>
            <a:pPr algn="l">
              <a:buFont typeface="Arial"/>
              <a:buChar char="•"/>
            </a:pPr>
            <a:endParaRPr lang="en-US" cap="none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74875-28EA-46FA-AA73-2E9B5290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737" y="978441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sz="3200" dirty="0">
                <a:ea typeface="+mj-lt"/>
                <a:cs typeface="+mj-lt"/>
              </a:rPr>
            </a:br>
            <a:br>
              <a:rPr lang="ru-RU" sz="3200" dirty="0">
                <a:ea typeface="+mj-lt"/>
                <a:cs typeface="+mj-lt"/>
              </a:rPr>
            </a:br>
            <a:br>
              <a:rPr lang="ru-RU" sz="3200" dirty="0">
                <a:ea typeface="+mj-lt"/>
                <a:cs typeface="+mj-lt"/>
              </a:rPr>
            </a:br>
            <a:br>
              <a:rPr lang="ru-RU" sz="3200" dirty="0">
                <a:ea typeface="+mj-lt"/>
                <a:cs typeface="+mj-lt"/>
              </a:rPr>
            </a:br>
            <a:r>
              <a:rPr lang="ru-RU" sz="3200" dirty="0" err="1">
                <a:ea typeface="+mj-lt"/>
                <a:cs typeface="+mj-lt"/>
              </a:rPr>
              <a:t>ОпИСАНИЕ</a:t>
            </a:r>
            <a:r>
              <a:rPr lang="ru-RU" sz="3200" dirty="0">
                <a:ea typeface="+mj-lt"/>
                <a:cs typeface="+mj-lt"/>
              </a:rPr>
              <a:t> </a:t>
            </a:r>
            <a:r>
              <a:rPr lang="ru-RU" sz="3200" dirty="0" err="1">
                <a:ea typeface="+mj-lt"/>
                <a:cs typeface="+mj-lt"/>
              </a:rPr>
              <a:t>дискорд</a:t>
            </a:r>
            <a:r>
              <a:rPr lang="ru-RU" sz="3200" dirty="0">
                <a:ea typeface="+mj-lt"/>
                <a:cs typeface="+mj-lt"/>
              </a:rPr>
              <a:t> бота:</a:t>
            </a:r>
            <a:br>
              <a:rPr lang="ru-RU" sz="3200" dirty="0">
                <a:ea typeface="+mj-lt"/>
                <a:cs typeface="+mj-lt"/>
              </a:rPr>
            </a:br>
            <a:endParaRPr lang="ru-RU" sz="1800">
              <a:cs typeface="Calibri Light"/>
            </a:endParaRPr>
          </a:p>
          <a:p>
            <a:br>
              <a:rPr lang="ru-RU" sz="2400" dirty="0">
                <a:ea typeface="+mj-lt"/>
                <a:cs typeface="+mj-lt"/>
              </a:rPr>
            </a:br>
            <a:r>
              <a:rPr lang="ru-RU" sz="2800" dirty="0">
                <a:ea typeface="+mj-lt"/>
                <a:cs typeface="+mj-lt"/>
              </a:rPr>
              <a:t>Проект представляет собой бота, который умеет переводить язык с английского на русский и с русского на английский, умеет искать домашние задания. Так же бот имеет собственную валюту (</a:t>
            </a:r>
            <a:r>
              <a:rPr lang="ru-RU" sz="2800" dirty="0" err="1">
                <a:ea typeface="+mj-lt"/>
                <a:cs typeface="+mj-lt"/>
              </a:rPr>
              <a:t>коины</a:t>
            </a:r>
            <a:r>
              <a:rPr lang="ru-RU" sz="2800" dirty="0">
                <a:ea typeface="+mj-lt"/>
                <a:cs typeface="+mj-lt"/>
              </a:rPr>
              <a:t>), которою можно зарабатывать в различных </a:t>
            </a:r>
            <a:r>
              <a:rPr lang="ru-RU" sz="2800" dirty="0" err="1">
                <a:ea typeface="+mj-lt"/>
                <a:cs typeface="+mj-lt"/>
              </a:rPr>
              <a:t>миниграх</a:t>
            </a:r>
            <a:r>
              <a:rPr lang="ru-RU" sz="2800" dirty="0">
                <a:ea typeface="+mj-lt"/>
                <a:cs typeface="+mj-lt"/>
              </a:rPr>
              <a:t>, например, в ,,Орёл и решке". За </a:t>
            </a:r>
            <a:r>
              <a:rPr lang="ru-RU" sz="2800" dirty="0" err="1">
                <a:ea typeface="+mj-lt"/>
                <a:cs typeface="+mj-lt"/>
              </a:rPr>
              <a:t>коины</a:t>
            </a:r>
            <a:r>
              <a:rPr lang="ru-RU" sz="2800" dirty="0">
                <a:ea typeface="+mj-lt"/>
                <a:cs typeface="+mj-lt"/>
              </a:rPr>
              <a:t> можно покупать различные роли, которые дают какие-то </a:t>
            </a:r>
            <a:r>
              <a:rPr lang="ru-RU" sz="2800" dirty="0" err="1">
                <a:ea typeface="+mj-lt"/>
                <a:cs typeface="+mj-lt"/>
              </a:rPr>
              <a:t>приемущества</a:t>
            </a:r>
            <a:r>
              <a:rPr lang="ru-RU" sz="2800" u="sng" dirty="0">
                <a:ea typeface="+mj-lt"/>
                <a:cs typeface="+mj-lt"/>
              </a:rPr>
              <a:t>.</a:t>
            </a:r>
            <a:r>
              <a:rPr lang="ru-RU" sz="1800" u="sng" dirty="0">
                <a:ea typeface="+mj-lt"/>
                <a:cs typeface="+mj-lt"/>
              </a:rPr>
              <a:t> </a:t>
            </a:r>
            <a:endParaRPr lang="ru-RU" sz="1800" u="sng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729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88F1D-6D0A-4D58-B7C6-46439C15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Программа состоит из следующих функций: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567A20-B624-4E22-8D22-C3BF8E6E55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indent="-305435">
              <a:spcBef>
                <a:spcPts val="1000"/>
              </a:spcBef>
              <a:spcAft>
                <a:spcPts val="0"/>
              </a:spcAft>
            </a:pPr>
            <a:endParaRPr lang="ru-RU" dirty="0">
              <a:ea typeface="+mn-lt"/>
              <a:cs typeface="+mn-lt"/>
            </a:endParaRP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info</a:t>
            </a:r>
            <a:r>
              <a:rPr lang="ru-RU" dirty="0">
                <a:ea typeface="+mn-lt"/>
                <a:cs typeface="+mn-lt"/>
              </a:rPr>
              <a:t> (Выводит информацию о пользователе)</a:t>
            </a:r>
            <a:endParaRPr lang="ru-RU" dirty="0"/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add_role</a:t>
            </a:r>
            <a:r>
              <a:rPr lang="ru-RU" dirty="0">
                <a:ea typeface="+mn-lt"/>
                <a:cs typeface="+mn-lt"/>
              </a:rPr>
              <a:t> (</a:t>
            </a:r>
            <a:r>
              <a:rPr lang="ru-RU" dirty="0" err="1">
                <a:ea typeface="+mn-lt"/>
                <a:cs typeface="+mn-lt"/>
              </a:rPr>
              <a:t>Вываёт</a:t>
            </a:r>
            <a:r>
              <a:rPr lang="ru-RU" dirty="0">
                <a:ea typeface="+mn-lt"/>
                <a:cs typeface="+mn-lt"/>
              </a:rPr>
              <a:t> пользователем роли)</a:t>
            </a: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buy</a:t>
            </a:r>
            <a:r>
              <a:rPr lang="ru-RU" dirty="0">
                <a:ea typeface="+mn-lt"/>
                <a:cs typeface="+mn-lt"/>
              </a:rPr>
              <a:t> (Функция для покупки роли)</a:t>
            </a: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ban</a:t>
            </a:r>
            <a:r>
              <a:rPr lang="ru-RU" dirty="0">
                <a:ea typeface="+mn-lt"/>
                <a:cs typeface="+mn-lt"/>
              </a:rPr>
              <a:t> (Функция для бана участников)</a:t>
            </a: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kick</a:t>
            </a:r>
            <a:r>
              <a:rPr lang="ru-RU" dirty="0">
                <a:ea typeface="+mn-lt"/>
                <a:cs typeface="+mn-lt"/>
              </a:rPr>
              <a:t> (Выгоняет пользователя с сервера)</a:t>
            </a: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unban</a:t>
            </a:r>
            <a:r>
              <a:rPr lang="ru-RU" dirty="0">
                <a:ea typeface="+mn-lt"/>
                <a:cs typeface="+mn-lt"/>
              </a:rPr>
              <a:t> (Функция для </a:t>
            </a:r>
            <a:r>
              <a:rPr lang="ru-RU" dirty="0" err="1">
                <a:ea typeface="+mn-lt"/>
                <a:cs typeface="+mn-lt"/>
              </a:rPr>
              <a:t>разбана</a:t>
            </a:r>
            <a:r>
              <a:rPr lang="ru-RU" dirty="0">
                <a:ea typeface="+mn-lt"/>
                <a:cs typeface="+mn-lt"/>
              </a:rPr>
              <a:t> пользователя)</a:t>
            </a: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login</a:t>
            </a:r>
            <a:r>
              <a:rPr lang="ru-RU" dirty="0">
                <a:ea typeface="+mn-lt"/>
                <a:cs typeface="+mn-lt"/>
              </a:rPr>
              <a:t> (Регистрация на сервере)</a:t>
            </a: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shop</a:t>
            </a:r>
            <a:r>
              <a:rPr lang="ru-RU" dirty="0">
                <a:ea typeface="+mn-lt"/>
                <a:cs typeface="+mn-lt"/>
              </a:rPr>
              <a:t> (Выводит список ролей, которые можно приобрести за </a:t>
            </a:r>
            <a:r>
              <a:rPr lang="ru-RU" dirty="0" err="1">
                <a:ea typeface="+mn-lt"/>
                <a:cs typeface="+mn-lt"/>
              </a:rPr>
              <a:t>коины</a:t>
            </a:r>
            <a:r>
              <a:rPr lang="ru-RU" dirty="0">
                <a:ea typeface="+mn-lt"/>
                <a:cs typeface="+mn-lt"/>
              </a:rPr>
              <a:t>)</a:t>
            </a: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C9F43E-D318-4E1B-A817-39B068130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908905"/>
          </a:xfrm>
        </p:spPr>
        <p:txBody>
          <a:bodyPr>
            <a:normAutofit fontScale="92500" lnSpcReduction="10000"/>
          </a:bodyPr>
          <a:lstStyle/>
          <a:p>
            <a:pPr indent="-305435">
              <a:spcBef>
                <a:spcPts val="1000"/>
              </a:spcBef>
              <a:spcAft>
                <a:spcPts val="0"/>
              </a:spcAft>
            </a:pPr>
            <a:endParaRPr lang="ru-RU" dirty="0">
              <a:ea typeface="+mn-lt"/>
              <a:cs typeface="+mn-lt"/>
            </a:endParaRP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help</a:t>
            </a:r>
            <a:r>
              <a:rPr lang="ru-RU" dirty="0">
                <a:ea typeface="+mn-lt"/>
                <a:cs typeface="+mn-lt"/>
              </a:rPr>
              <a:t> (Выводит список возможных команд на сервере)</a:t>
            </a:r>
            <a:endParaRPr lang="ru-RU"/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games</a:t>
            </a:r>
            <a:r>
              <a:rPr lang="ru-RU" dirty="0">
                <a:ea typeface="+mn-lt"/>
                <a:cs typeface="+mn-lt"/>
              </a:rPr>
              <a:t> (Выводит список возможных игр на сервере)</a:t>
            </a: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roll_dice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choose_number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heads_and_tails</a:t>
            </a:r>
            <a:r>
              <a:rPr lang="ru-RU" dirty="0">
                <a:ea typeface="+mn-lt"/>
                <a:cs typeface="+mn-lt"/>
              </a:rPr>
              <a:t> (Игры на сервере)</a:t>
            </a: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translate</a:t>
            </a:r>
            <a:r>
              <a:rPr lang="ru-RU" dirty="0">
                <a:ea typeface="+mn-lt"/>
                <a:cs typeface="+mn-lt"/>
              </a:rPr>
              <a:t> (Переводчик)</a:t>
            </a: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gdz</a:t>
            </a:r>
            <a:r>
              <a:rPr lang="ru-RU" dirty="0">
                <a:ea typeface="+mn-lt"/>
                <a:cs typeface="+mn-lt"/>
              </a:rPr>
              <a:t> (готовые домашние задания)</a:t>
            </a: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rules</a:t>
            </a:r>
            <a:r>
              <a:rPr lang="ru-RU" dirty="0">
                <a:ea typeface="+mn-lt"/>
                <a:cs typeface="+mn-lt"/>
              </a:rPr>
              <a:t> (Выводит правила сервера)</a:t>
            </a:r>
          </a:p>
          <a:p>
            <a:pPr indent="-305435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ru-RU" dirty="0" err="1">
                <a:ea typeface="+mn-lt"/>
                <a:cs typeface="+mn-lt"/>
              </a:rPr>
              <a:t>def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de_login</a:t>
            </a:r>
            <a:r>
              <a:rPr lang="ru-RU" dirty="0">
                <a:ea typeface="+mn-lt"/>
                <a:cs typeface="+mn-lt"/>
              </a:rPr>
              <a:t> (Используется для удаления данных аккаунта с сервера.)</a:t>
            </a:r>
          </a:p>
          <a:p>
            <a:pPr>
              <a:buClr>
                <a:srgbClr val="FFFFFF"/>
              </a:buClr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689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43" name="Rectangle 9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E9193-3235-4635-84A4-B4D394513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cs typeface="Calibri Light"/>
              </a:rPr>
              <a:t>Спасибо</a:t>
            </a:r>
            <a:r>
              <a:rPr lang="en-US" sz="5400" dirty="0">
                <a:cs typeface="Calibri Light"/>
              </a:rPr>
              <a:t> </a:t>
            </a:r>
            <a:r>
              <a:rPr lang="en-US" sz="5400" dirty="0" err="1">
                <a:cs typeface="Calibri Light"/>
              </a:rPr>
              <a:t>за</a:t>
            </a:r>
            <a:r>
              <a:rPr lang="en-US" sz="5400" dirty="0">
                <a:cs typeface="Calibri Light"/>
              </a:rPr>
              <a:t> </a:t>
            </a:r>
            <a:r>
              <a:rPr lang="en-US" sz="5400" dirty="0" err="1">
                <a:cs typeface="Calibri Light"/>
              </a:rPr>
              <a:t>внимание</a:t>
            </a:r>
            <a:r>
              <a:rPr lang="en-US" sz="5400" dirty="0">
                <a:cs typeface="Calibri Light"/>
              </a:rPr>
              <a:t>!</a:t>
            </a:r>
            <a:endParaRPr lang="en-US" sz="5400" b="0" i="0" dirty="0">
              <a:cs typeface="Calibri Ligh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986A38-C5B7-4F72-B383-F0D98BCB0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7137" y="3940629"/>
            <a:ext cx="7197726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1800" b="0" i="0" dirty="0">
              <a:cs typeface="Calibri"/>
            </a:endParaRPr>
          </a:p>
          <a:p>
            <a:pPr algn="ctr"/>
            <a:endParaRPr lang="en-US" sz="1800" b="0" i="0"/>
          </a:p>
          <a:p>
            <a:pPr algn="ctr"/>
            <a:endParaRPr lang="en-US" sz="1800" b="0" i="0"/>
          </a:p>
        </p:txBody>
      </p:sp>
      <p:cxnSp>
        <p:nvCxnSpPr>
          <p:cNvPr id="44" name="Straight Connector 11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937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Celestial</vt:lpstr>
      <vt:lpstr>Дискорд бот</vt:lpstr>
      <vt:lpstr>    ОпИСАНИЕ дискорд бота:   Проект представляет собой бота, который умеет переводить язык с английского на русский и с русского на английский, умеет искать домашние задания. Так же бот имеет собственную валюту (коины), которою можно зарабатывать в различных миниграх, например, в ,,Орёл и решке". За коины можно покупать различные роли, которые дают какие-то приемущества. </vt:lpstr>
      <vt:lpstr>Программа состоит из следующих функций: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191</cp:revision>
  <dcterms:created xsi:type="dcterms:W3CDTF">2021-02-07T13:40:43Z</dcterms:created>
  <dcterms:modified xsi:type="dcterms:W3CDTF">2021-04-29T12:04:10Z</dcterms:modified>
</cp:coreProperties>
</file>