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7" r:id="rId3"/>
    <p:sldId id="257" r:id="rId4"/>
    <p:sldId id="266" r:id="rId5"/>
    <p:sldId id="268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EAFBC-14D8-F945-BD31-E02D635A6BB5}" v="4" dt="2021-04-29T13:08:04.976"/>
    <p1510:client id="{B7FC6857-86C0-4566-B674-DDD8FE29F69F}" v="2070" dt="2021-04-29T13:17:03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07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2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8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75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60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2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88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Дискорд бот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l"/>
            <a:r>
              <a:rPr lang="en-US" cap="none" dirty="0" err="1"/>
              <a:t>Работу</a:t>
            </a:r>
            <a:r>
              <a:rPr lang="en-US" cap="none" dirty="0"/>
              <a:t>  </a:t>
            </a:r>
            <a:r>
              <a:rPr lang="en-US" cap="none" dirty="0" err="1"/>
              <a:t>выполнили</a:t>
            </a:r>
            <a:r>
              <a:rPr lang="en-US" cap="none" dirty="0"/>
              <a:t>: </a:t>
            </a:r>
            <a:endParaRPr lang="en-US" cap="none">
              <a:cs typeface="Calibri"/>
            </a:endParaRPr>
          </a:p>
          <a:p>
            <a:pPr marL="57150" algn="l"/>
            <a:r>
              <a:rPr lang="en-US" cap="none" dirty="0" err="1"/>
              <a:t>Фёдоров</a:t>
            </a:r>
            <a:r>
              <a:rPr lang="en-US" cap="none" dirty="0"/>
              <a:t> В.Г</a:t>
            </a:r>
            <a:endParaRPr lang="en-US" cap="none" dirty="0">
              <a:cs typeface="Calibri"/>
            </a:endParaRPr>
          </a:p>
          <a:p>
            <a:pPr marL="57150" algn="l"/>
            <a:r>
              <a:rPr lang="en-US" cap="none" dirty="0" err="1"/>
              <a:t>Ковальчук</a:t>
            </a:r>
            <a:r>
              <a:rPr lang="en-US" cap="none" dirty="0"/>
              <a:t> Е.И.</a:t>
            </a:r>
            <a:endParaRPr lang="en-US" cap="none" dirty="0">
              <a:cs typeface="Calibri"/>
            </a:endParaRPr>
          </a:p>
          <a:p>
            <a:pPr algn="l">
              <a:buFont typeface="Arial"/>
              <a:buChar char="•"/>
            </a:pP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3AC69-02E5-4A36-B272-ABD81DCF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05F3F-23B9-44B2-A6F5-7DA090E2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cs typeface="Calibri"/>
              </a:rPr>
              <a:t>Идея проекта: </a:t>
            </a:r>
            <a:r>
              <a:rPr lang="ru-RU" sz="2000" dirty="0">
                <a:ea typeface="+mn-lt"/>
                <a:cs typeface="+mn-lt"/>
              </a:rPr>
              <a:t>бот с привилегиями и внутренней валютой.</a:t>
            </a:r>
          </a:p>
          <a:p>
            <a:pPr marL="0" indent="0">
              <a:buNone/>
            </a:pPr>
            <a:endParaRPr lang="ru-RU" sz="2000" dirty="0"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cs typeface="Calibri"/>
              </a:rPr>
              <a:t>Бот был создан для решения повседневных задач: для перевода текста с английского языка на русский, а так же бот может помочь с домашним заданием.</a:t>
            </a:r>
          </a:p>
        </p:txBody>
      </p:sp>
    </p:spTree>
    <p:extLst>
      <p:ext uri="{BB962C8B-B14F-4D97-AF65-F5344CB8AC3E}">
        <p14:creationId xmlns:p14="http://schemas.microsoft.com/office/powerpoint/2010/main" val="421292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74875-28EA-46FA-AA73-2E9B5290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37" y="97844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sz="3200" dirty="0">
                <a:ea typeface="+mj-lt"/>
                <a:cs typeface="+mj-lt"/>
              </a:rPr>
            </a:br>
            <a:br>
              <a:rPr lang="ru-RU" sz="3200" dirty="0">
                <a:ea typeface="+mj-lt"/>
                <a:cs typeface="+mj-lt"/>
              </a:rPr>
            </a:br>
            <a:br>
              <a:rPr lang="ru-RU" sz="3200" dirty="0">
                <a:ea typeface="+mj-lt"/>
                <a:cs typeface="+mj-lt"/>
              </a:rPr>
            </a:br>
            <a:br>
              <a:rPr lang="ru-RU" sz="3200" dirty="0">
                <a:ea typeface="+mj-lt"/>
                <a:cs typeface="+mj-lt"/>
              </a:rPr>
            </a:br>
            <a:r>
              <a:rPr lang="ru-RU" sz="3200" dirty="0" err="1">
                <a:ea typeface="+mj-lt"/>
                <a:cs typeface="+mj-lt"/>
              </a:rPr>
              <a:t>ОпИСАНИЕ</a:t>
            </a:r>
            <a:r>
              <a:rPr lang="ru-RU" sz="3200" dirty="0">
                <a:ea typeface="+mj-lt"/>
                <a:cs typeface="+mj-lt"/>
              </a:rPr>
              <a:t> </a:t>
            </a:r>
            <a:r>
              <a:rPr lang="ru-RU" sz="3200" dirty="0" err="1">
                <a:ea typeface="+mj-lt"/>
                <a:cs typeface="+mj-lt"/>
              </a:rPr>
              <a:t>дискорд</a:t>
            </a:r>
            <a:r>
              <a:rPr lang="ru-RU" sz="3200" dirty="0">
                <a:ea typeface="+mj-lt"/>
                <a:cs typeface="+mj-lt"/>
              </a:rPr>
              <a:t> бота:</a:t>
            </a:r>
            <a:br>
              <a:rPr lang="ru-RU" sz="3200" dirty="0">
                <a:ea typeface="+mj-lt"/>
                <a:cs typeface="+mj-lt"/>
              </a:rPr>
            </a:br>
            <a:endParaRPr lang="ru-RU" sz="1800">
              <a:cs typeface="Calibri Light"/>
            </a:endParaRPr>
          </a:p>
          <a:p>
            <a:br>
              <a:rPr lang="ru-RU" sz="2400" dirty="0">
                <a:ea typeface="+mj-lt"/>
                <a:cs typeface="+mj-lt"/>
              </a:rPr>
            </a:br>
            <a:r>
              <a:rPr lang="ru-RU" sz="2800" dirty="0">
                <a:ea typeface="+mj-lt"/>
                <a:cs typeface="+mj-lt"/>
              </a:rPr>
              <a:t>Проект представляет собой бота, который имеет собственную валюту, так называемую </a:t>
            </a:r>
            <a:r>
              <a:rPr lang="ru-RU" sz="2800" dirty="0" err="1">
                <a:ea typeface="+mj-lt"/>
                <a:cs typeface="+mj-lt"/>
              </a:rPr>
              <a:t>коины</a:t>
            </a:r>
            <a:r>
              <a:rPr lang="ru-RU" sz="2800" dirty="0">
                <a:ea typeface="+mj-lt"/>
                <a:cs typeface="+mj-lt"/>
              </a:rPr>
              <a:t>, за которую можно купить различные роли на сервере. Роли дают преимущество в чате, или открывают новые функции бота, например, переводчик. Играя в мини игры на сервере, можно как выиграть, так и проиграть </a:t>
            </a:r>
            <a:r>
              <a:rPr lang="ru-RU" sz="2800" dirty="0" err="1">
                <a:ea typeface="+mj-lt"/>
                <a:cs typeface="+mj-lt"/>
              </a:rPr>
              <a:t>коины</a:t>
            </a:r>
            <a:r>
              <a:rPr lang="ru-RU" sz="2800" dirty="0">
                <a:ea typeface="+mj-lt"/>
                <a:cs typeface="+mj-lt"/>
              </a:rPr>
              <a:t>.</a:t>
            </a:r>
            <a:endParaRPr lang="ru-RU" sz="2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2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88F1D-6D0A-4D58-B7C6-46439C15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Программа состоит из следующих функций: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67A20-B624-4E22-8D22-C3BF8E6E5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indent="-305435">
              <a:spcBef>
                <a:spcPts val="1000"/>
              </a:spcBef>
              <a:spcAft>
                <a:spcPts val="0"/>
              </a:spcAft>
            </a:pPr>
            <a:endParaRPr lang="ru-RU" dirty="0">
              <a:ea typeface="+mn-lt"/>
              <a:cs typeface="+mn-lt"/>
            </a:endParaRP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info</a:t>
            </a:r>
            <a:r>
              <a:rPr lang="ru-RU" dirty="0">
                <a:ea typeface="+mn-lt"/>
                <a:cs typeface="+mn-lt"/>
              </a:rPr>
              <a:t> (Выводит информацию о пользователе)</a:t>
            </a:r>
            <a:endParaRPr lang="ru-RU" dirty="0"/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add_role</a:t>
            </a:r>
            <a:r>
              <a:rPr lang="ru-RU" dirty="0">
                <a:ea typeface="+mn-lt"/>
                <a:cs typeface="+mn-lt"/>
              </a:rPr>
              <a:t> (</a:t>
            </a:r>
            <a:r>
              <a:rPr lang="ru-RU" dirty="0" err="1">
                <a:ea typeface="+mn-lt"/>
                <a:cs typeface="+mn-lt"/>
              </a:rPr>
              <a:t>Вываёт</a:t>
            </a:r>
            <a:r>
              <a:rPr lang="ru-RU" dirty="0">
                <a:ea typeface="+mn-lt"/>
                <a:cs typeface="+mn-lt"/>
              </a:rPr>
              <a:t> пользователем роли)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buy</a:t>
            </a:r>
            <a:r>
              <a:rPr lang="ru-RU" dirty="0">
                <a:ea typeface="+mn-lt"/>
                <a:cs typeface="+mn-lt"/>
              </a:rPr>
              <a:t> (Функция для покупки роли)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ban</a:t>
            </a:r>
            <a:r>
              <a:rPr lang="ru-RU" dirty="0">
                <a:ea typeface="+mn-lt"/>
                <a:cs typeface="+mn-lt"/>
              </a:rPr>
              <a:t> (Функция для бана участников)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kick</a:t>
            </a:r>
            <a:r>
              <a:rPr lang="ru-RU" dirty="0">
                <a:ea typeface="+mn-lt"/>
                <a:cs typeface="+mn-lt"/>
              </a:rPr>
              <a:t> (Выгоняет пользователя с сервера)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unban</a:t>
            </a:r>
            <a:r>
              <a:rPr lang="ru-RU" dirty="0">
                <a:ea typeface="+mn-lt"/>
                <a:cs typeface="+mn-lt"/>
              </a:rPr>
              <a:t> (Функция для </a:t>
            </a:r>
            <a:r>
              <a:rPr lang="ru-RU" dirty="0" err="1">
                <a:ea typeface="+mn-lt"/>
                <a:cs typeface="+mn-lt"/>
              </a:rPr>
              <a:t>разбана</a:t>
            </a:r>
            <a:r>
              <a:rPr lang="ru-RU" dirty="0">
                <a:ea typeface="+mn-lt"/>
                <a:cs typeface="+mn-lt"/>
              </a:rPr>
              <a:t> пользователя)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login</a:t>
            </a:r>
            <a:r>
              <a:rPr lang="ru-RU" dirty="0">
                <a:ea typeface="+mn-lt"/>
                <a:cs typeface="+mn-lt"/>
              </a:rPr>
              <a:t> (Регистрация на сервере)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shop</a:t>
            </a:r>
            <a:r>
              <a:rPr lang="ru-RU" dirty="0">
                <a:ea typeface="+mn-lt"/>
                <a:cs typeface="+mn-lt"/>
              </a:rPr>
              <a:t> (Выводит список ролей, которые можно приобрести за </a:t>
            </a:r>
            <a:r>
              <a:rPr lang="ru-RU" dirty="0" err="1">
                <a:ea typeface="+mn-lt"/>
                <a:cs typeface="+mn-lt"/>
              </a:rPr>
              <a:t>коины</a:t>
            </a:r>
            <a:r>
              <a:rPr lang="ru-RU" dirty="0">
                <a:ea typeface="+mn-lt"/>
                <a:cs typeface="+mn-lt"/>
              </a:rPr>
              <a:t>)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C9F43E-D318-4E1B-A817-39B068130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908905"/>
          </a:xfrm>
        </p:spPr>
        <p:txBody>
          <a:bodyPr>
            <a:normAutofit fontScale="92500" lnSpcReduction="10000"/>
          </a:bodyPr>
          <a:lstStyle/>
          <a:p>
            <a:pPr indent="-305435">
              <a:spcBef>
                <a:spcPts val="1000"/>
              </a:spcBef>
              <a:spcAft>
                <a:spcPts val="0"/>
              </a:spcAft>
            </a:pPr>
            <a:endParaRPr lang="ru-RU" dirty="0">
              <a:ea typeface="+mn-lt"/>
              <a:cs typeface="+mn-lt"/>
            </a:endParaRP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help</a:t>
            </a:r>
            <a:r>
              <a:rPr lang="ru-RU" dirty="0">
                <a:ea typeface="+mn-lt"/>
                <a:cs typeface="+mn-lt"/>
              </a:rPr>
              <a:t> (Выводит список возможных команд на сервере)</a:t>
            </a:r>
            <a:endParaRPr lang="ru-RU"/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games</a:t>
            </a:r>
            <a:r>
              <a:rPr lang="ru-RU" dirty="0">
                <a:ea typeface="+mn-lt"/>
                <a:cs typeface="+mn-lt"/>
              </a:rPr>
              <a:t> (Выводит список возможных игр на сервере)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roll_dice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choose_number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heads_and_tails</a:t>
            </a:r>
            <a:r>
              <a:rPr lang="ru-RU" dirty="0">
                <a:ea typeface="+mn-lt"/>
                <a:cs typeface="+mn-lt"/>
              </a:rPr>
              <a:t> (Игры на сервере)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translate</a:t>
            </a:r>
            <a:r>
              <a:rPr lang="ru-RU" dirty="0">
                <a:ea typeface="+mn-lt"/>
                <a:cs typeface="+mn-lt"/>
              </a:rPr>
              <a:t> (Переводчик)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gdz</a:t>
            </a:r>
            <a:r>
              <a:rPr lang="ru-RU" dirty="0">
                <a:ea typeface="+mn-lt"/>
                <a:cs typeface="+mn-lt"/>
              </a:rPr>
              <a:t> (готовые домашние задания)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rules</a:t>
            </a:r>
            <a:r>
              <a:rPr lang="ru-RU" dirty="0">
                <a:ea typeface="+mn-lt"/>
                <a:cs typeface="+mn-lt"/>
              </a:rPr>
              <a:t> (Выводит правила сервера)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de_login</a:t>
            </a:r>
            <a:r>
              <a:rPr lang="ru-RU" dirty="0">
                <a:ea typeface="+mn-lt"/>
                <a:cs typeface="+mn-lt"/>
              </a:rPr>
              <a:t> (Используется для удаления данных аккаунта с сервера.)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89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9DE5-1C9A-4D28-B709-76426EE2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Библиотеки для нашего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8C6056-518B-4BAA-85F9-253DED38F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Calibri"/>
              </a:rPr>
              <a:t>При написании проекта мы использовали следующие библиотеки: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1) </a:t>
            </a:r>
            <a:r>
              <a:rPr lang="ru-RU" dirty="0" err="1">
                <a:cs typeface="Calibri"/>
              </a:rPr>
              <a:t>discord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2) </a:t>
            </a:r>
            <a:r>
              <a:rPr lang="ru-RU" dirty="0" err="1">
                <a:cs typeface="Calibri"/>
              </a:rPr>
              <a:t>gdz</a:t>
            </a:r>
          </a:p>
        </p:txBody>
      </p:sp>
    </p:spTree>
    <p:extLst>
      <p:ext uri="{BB962C8B-B14F-4D97-AF65-F5344CB8AC3E}">
        <p14:creationId xmlns:p14="http://schemas.microsoft.com/office/powerpoint/2010/main" val="246818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43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E9193-3235-4635-84A4-B4D39451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cs typeface="Calibri Light"/>
              </a:rPr>
              <a:t>Спасибо</a:t>
            </a:r>
            <a:r>
              <a:rPr lang="en-US" sz="5400" dirty="0">
                <a:cs typeface="Calibri Light"/>
              </a:rPr>
              <a:t> </a:t>
            </a:r>
            <a:r>
              <a:rPr lang="en-US" sz="5400" dirty="0" err="1">
                <a:cs typeface="Calibri Light"/>
              </a:rPr>
              <a:t>за</a:t>
            </a:r>
            <a:r>
              <a:rPr lang="en-US" sz="5400" dirty="0">
                <a:cs typeface="Calibri Light"/>
              </a:rPr>
              <a:t> </a:t>
            </a:r>
            <a:r>
              <a:rPr lang="en-US" sz="5400" dirty="0" err="1">
                <a:cs typeface="Calibri Light"/>
              </a:rPr>
              <a:t>внимание</a:t>
            </a:r>
            <a:r>
              <a:rPr lang="en-US" sz="5400" dirty="0">
                <a:cs typeface="Calibri Light"/>
              </a:rPr>
              <a:t>!</a:t>
            </a:r>
            <a:endParaRPr lang="en-US" sz="5400" b="0" i="0" dirty="0">
              <a:cs typeface="Calibri Ligh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86A38-C5B7-4F72-B383-F0D98BCB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800" b="0" i="0" dirty="0">
              <a:cs typeface="Calibri"/>
            </a:endParaRPr>
          </a:p>
          <a:p>
            <a:pPr algn="ctr"/>
            <a:endParaRPr lang="en-US" sz="1800" b="0" i="0"/>
          </a:p>
          <a:p>
            <a:pPr algn="ctr"/>
            <a:endParaRPr lang="en-US" sz="1800" b="0" i="0"/>
          </a:p>
        </p:txBody>
      </p:sp>
      <p:cxnSp>
        <p:nvCxnSpPr>
          <p:cNvPr id="44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37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Celestial</vt:lpstr>
      <vt:lpstr>Дискорд бот</vt:lpstr>
      <vt:lpstr>Введение:</vt:lpstr>
      <vt:lpstr>    ОпИСАНИЕ дискорд бота:   Проект представляет собой бота, который имеет собственную валюту, так называемую коины, за которую можно купить различные роли на сервере. Роли дают преимущество в чате, или открывают новые функции бота, например, переводчик. Играя в мини игры на сервере, можно как выиграть, так и проиграть коины.</vt:lpstr>
      <vt:lpstr>Программа состоит из следующих функций:</vt:lpstr>
      <vt:lpstr>Библиотеки для нашего бота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824</cp:revision>
  <dcterms:created xsi:type="dcterms:W3CDTF">2021-02-07T13:40:43Z</dcterms:created>
  <dcterms:modified xsi:type="dcterms:W3CDTF">2021-04-29T13:18:17Z</dcterms:modified>
</cp:coreProperties>
</file>