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  <p:sldMasterId id="2147483774" r:id="rId2"/>
  </p:sldMasterIdLst>
  <p:notesMasterIdLst>
    <p:notesMasterId r:id="rId14"/>
  </p:notesMasterIdLst>
  <p:handoutMasterIdLst>
    <p:handoutMasterId r:id="rId15"/>
  </p:handoutMasterIdLst>
  <p:sldIdLst>
    <p:sldId id="258" r:id="rId3"/>
    <p:sldId id="267" r:id="rId4"/>
    <p:sldId id="268" r:id="rId5"/>
    <p:sldId id="259" r:id="rId6"/>
    <p:sldId id="260" r:id="rId7"/>
    <p:sldId id="262" r:id="rId8"/>
    <p:sldId id="261" r:id="rId9"/>
    <p:sldId id="266" r:id="rId10"/>
    <p:sldId id="263" r:id="rId11"/>
    <p:sldId id="264" r:id="rId12"/>
    <p:sldId id="265" r:id="rId13"/>
  </p:sldIdLst>
  <p:sldSz cx="9144000" cy="5715000" type="screen16x10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361950" indent="9525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725488" indent="1889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087438" indent="28416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450975" indent="377825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ygve Borgersen" initials="TB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EBE3D-1D17-4E3B-824F-A487D3EBD5D7}" v="3" dt="2021-10-04T07:19:06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22" y="67"/>
      </p:cViewPr>
      <p:guideLst>
        <p:guide orient="horz" pos="1800"/>
        <p:guide pos="672"/>
        <p:guide pos="5472"/>
        <p:guide pos="1008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d Dietrichson" userId="b121ec5fbd34cca4" providerId="LiveId" clId="{84AEBE3D-1D17-4E3B-824F-A487D3EBD5D7}"/>
    <pc:docChg chg="custSel addSld modSld">
      <pc:chgData name="Gard Dietrichson" userId="b121ec5fbd34cca4" providerId="LiveId" clId="{84AEBE3D-1D17-4E3B-824F-A487D3EBD5D7}" dt="2021-10-04T07:20:09.872" v="2482" actId="1076"/>
      <pc:docMkLst>
        <pc:docMk/>
      </pc:docMkLst>
      <pc:sldChg chg="modSp mod">
        <pc:chgData name="Gard Dietrichson" userId="b121ec5fbd34cca4" providerId="LiveId" clId="{84AEBE3D-1D17-4E3B-824F-A487D3EBD5D7}" dt="2021-09-29T12:34:43.021" v="50" actId="20577"/>
        <pc:sldMkLst>
          <pc:docMk/>
          <pc:sldMk cId="0" sldId="258"/>
        </pc:sldMkLst>
        <pc:spChg chg="mod">
          <ac:chgData name="Gard Dietrichson" userId="b121ec5fbd34cca4" providerId="LiveId" clId="{84AEBE3D-1D17-4E3B-824F-A487D3EBD5D7}" dt="2021-09-29T12:34:43.021" v="50" actId="20577"/>
          <ac:spMkLst>
            <pc:docMk/>
            <pc:sldMk cId="0" sldId="258"/>
            <ac:spMk id="10243" creationId="{5A468029-1822-4186-A829-3AF0DED658EE}"/>
          </ac:spMkLst>
        </pc:spChg>
      </pc:sldChg>
      <pc:sldChg chg="modSp new mod">
        <pc:chgData name="Gard Dietrichson" userId="b121ec5fbd34cca4" providerId="LiveId" clId="{84AEBE3D-1D17-4E3B-824F-A487D3EBD5D7}" dt="2021-09-29T12:34:51.995" v="90" actId="20577"/>
        <pc:sldMkLst>
          <pc:docMk/>
          <pc:sldMk cId="1286927541" sldId="259"/>
        </pc:sldMkLst>
        <pc:spChg chg="mod">
          <ac:chgData name="Gard Dietrichson" userId="b121ec5fbd34cca4" providerId="LiveId" clId="{84AEBE3D-1D17-4E3B-824F-A487D3EBD5D7}" dt="2021-09-29T12:34:36.994" v="30" actId="20577"/>
          <ac:spMkLst>
            <pc:docMk/>
            <pc:sldMk cId="1286927541" sldId="259"/>
            <ac:spMk id="2" creationId="{E14D2754-4007-4408-AAA5-8A4980E193F6}"/>
          </ac:spMkLst>
        </pc:spChg>
        <pc:spChg chg="mod">
          <ac:chgData name="Gard Dietrichson" userId="b121ec5fbd34cca4" providerId="LiveId" clId="{84AEBE3D-1D17-4E3B-824F-A487D3EBD5D7}" dt="2021-09-29T12:34:51.995" v="90" actId="20577"/>
          <ac:spMkLst>
            <pc:docMk/>
            <pc:sldMk cId="1286927541" sldId="259"/>
            <ac:spMk id="3" creationId="{CC6CCC3D-21EE-4DF4-8F82-91689F3101E7}"/>
          </ac:spMkLst>
        </pc:spChg>
      </pc:sldChg>
      <pc:sldChg chg="modSp new mod">
        <pc:chgData name="Gard Dietrichson" userId="b121ec5fbd34cca4" providerId="LiveId" clId="{84AEBE3D-1D17-4E3B-824F-A487D3EBD5D7}" dt="2021-09-29T12:36:19.279" v="130" actId="20577"/>
        <pc:sldMkLst>
          <pc:docMk/>
          <pc:sldMk cId="29979172" sldId="260"/>
        </pc:sldMkLst>
        <pc:spChg chg="mod">
          <ac:chgData name="Gard Dietrichson" userId="b121ec5fbd34cca4" providerId="LiveId" clId="{84AEBE3D-1D17-4E3B-824F-A487D3EBD5D7}" dt="2021-09-29T12:35:00.707" v="127" actId="20577"/>
          <ac:spMkLst>
            <pc:docMk/>
            <pc:sldMk cId="29979172" sldId="260"/>
            <ac:spMk id="2" creationId="{50A3DD27-1585-46B1-8C01-FA583265F0B1}"/>
          </ac:spMkLst>
        </pc:spChg>
        <pc:spChg chg="mod">
          <ac:chgData name="Gard Dietrichson" userId="b121ec5fbd34cca4" providerId="LiveId" clId="{84AEBE3D-1D17-4E3B-824F-A487D3EBD5D7}" dt="2021-09-29T12:36:19.279" v="130" actId="20577"/>
          <ac:spMkLst>
            <pc:docMk/>
            <pc:sldMk cId="29979172" sldId="260"/>
            <ac:spMk id="3" creationId="{664738AA-DA2E-44AB-8898-920CCE53849C}"/>
          </ac:spMkLst>
        </pc:spChg>
      </pc:sldChg>
      <pc:sldChg chg="modSp new mod">
        <pc:chgData name="Gard Dietrichson" userId="b121ec5fbd34cca4" providerId="LiveId" clId="{84AEBE3D-1D17-4E3B-824F-A487D3EBD5D7}" dt="2021-10-04T07:13:25.007" v="2297" actId="20577"/>
        <pc:sldMkLst>
          <pc:docMk/>
          <pc:sldMk cId="1008086529" sldId="261"/>
        </pc:sldMkLst>
        <pc:spChg chg="mod">
          <ac:chgData name="Gard Dietrichson" userId="b121ec5fbd34cca4" providerId="LiveId" clId="{84AEBE3D-1D17-4E3B-824F-A487D3EBD5D7}" dt="2021-09-29T12:36:26.136" v="144" actId="20577"/>
          <ac:spMkLst>
            <pc:docMk/>
            <pc:sldMk cId="1008086529" sldId="261"/>
            <ac:spMk id="2" creationId="{C6E8CBBC-13C6-4E46-9839-2548A53F0BF3}"/>
          </ac:spMkLst>
        </pc:spChg>
        <pc:spChg chg="mod">
          <ac:chgData name="Gard Dietrichson" userId="b121ec5fbd34cca4" providerId="LiveId" clId="{84AEBE3D-1D17-4E3B-824F-A487D3EBD5D7}" dt="2021-10-04T07:13:25.007" v="2297" actId="20577"/>
          <ac:spMkLst>
            <pc:docMk/>
            <pc:sldMk cId="1008086529" sldId="261"/>
            <ac:spMk id="3" creationId="{B5893170-FC51-4D78-B068-5B6519B10711}"/>
          </ac:spMkLst>
        </pc:spChg>
      </pc:sldChg>
      <pc:sldChg chg="modSp new mod">
        <pc:chgData name="Gard Dietrichson" userId="b121ec5fbd34cca4" providerId="LiveId" clId="{84AEBE3D-1D17-4E3B-824F-A487D3EBD5D7}" dt="2021-09-30T11:51:50.576" v="789" actId="20577"/>
        <pc:sldMkLst>
          <pc:docMk/>
          <pc:sldMk cId="2487385155" sldId="262"/>
        </pc:sldMkLst>
        <pc:spChg chg="mod">
          <ac:chgData name="Gard Dietrichson" userId="b121ec5fbd34cca4" providerId="LiveId" clId="{84AEBE3D-1D17-4E3B-824F-A487D3EBD5D7}" dt="2021-09-30T11:29:01.134" v="467" actId="20577"/>
          <ac:spMkLst>
            <pc:docMk/>
            <pc:sldMk cId="2487385155" sldId="262"/>
            <ac:spMk id="2" creationId="{1B3062E2-6451-4D44-B2EC-2033013EFF5D}"/>
          </ac:spMkLst>
        </pc:spChg>
        <pc:spChg chg="mod">
          <ac:chgData name="Gard Dietrichson" userId="b121ec5fbd34cca4" providerId="LiveId" clId="{84AEBE3D-1D17-4E3B-824F-A487D3EBD5D7}" dt="2021-09-30T11:51:50.576" v="789" actId="20577"/>
          <ac:spMkLst>
            <pc:docMk/>
            <pc:sldMk cId="2487385155" sldId="262"/>
            <ac:spMk id="3" creationId="{7CFA8771-BBC8-457B-8D83-846B766F4A9C}"/>
          </ac:spMkLst>
        </pc:spChg>
      </pc:sldChg>
      <pc:sldChg chg="modSp new mod">
        <pc:chgData name="Gard Dietrichson" userId="b121ec5fbd34cca4" providerId="LiveId" clId="{84AEBE3D-1D17-4E3B-824F-A487D3EBD5D7}" dt="2021-10-01T08:29:49.665" v="1370" actId="20577"/>
        <pc:sldMkLst>
          <pc:docMk/>
          <pc:sldMk cId="2782739525" sldId="263"/>
        </pc:sldMkLst>
        <pc:spChg chg="mod">
          <ac:chgData name="Gard Dietrichson" userId="b121ec5fbd34cca4" providerId="LiveId" clId="{84AEBE3D-1D17-4E3B-824F-A487D3EBD5D7}" dt="2021-10-01T08:26:44.729" v="958" actId="20577"/>
          <ac:spMkLst>
            <pc:docMk/>
            <pc:sldMk cId="2782739525" sldId="263"/>
            <ac:spMk id="2" creationId="{936C4DA9-53E0-40F1-872F-D0E810E10E4F}"/>
          </ac:spMkLst>
        </pc:spChg>
        <pc:spChg chg="mod">
          <ac:chgData name="Gard Dietrichson" userId="b121ec5fbd34cca4" providerId="LiveId" clId="{84AEBE3D-1D17-4E3B-824F-A487D3EBD5D7}" dt="2021-10-01T08:29:49.665" v="1370" actId="20577"/>
          <ac:spMkLst>
            <pc:docMk/>
            <pc:sldMk cId="2782739525" sldId="263"/>
            <ac:spMk id="3" creationId="{BC8E7CFB-9FF8-4096-8A72-96C875EF2D8D}"/>
          </ac:spMkLst>
        </pc:spChg>
      </pc:sldChg>
      <pc:sldChg chg="modSp new mod">
        <pc:chgData name="Gard Dietrichson" userId="b121ec5fbd34cca4" providerId="LiveId" clId="{84AEBE3D-1D17-4E3B-824F-A487D3EBD5D7}" dt="2021-10-01T08:30:47.933" v="1407" actId="20577"/>
        <pc:sldMkLst>
          <pc:docMk/>
          <pc:sldMk cId="1643362706" sldId="264"/>
        </pc:sldMkLst>
        <pc:spChg chg="mod">
          <ac:chgData name="Gard Dietrichson" userId="b121ec5fbd34cca4" providerId="LiveId" clId="{84AEBE3D-1D17-4E3B-824F-A487D3EBD5D7}" dt="2021-10-01T08:30:18.583" v="1398" actId="20577"/>
          <ac:spMkLst>
            <pc:docMk/>
            <pc:sldMk cId="1643362706" sldId="264"/>
            <ac:spMk id="2" creationId="{5A00B506-E094-4B2B-8AF2-EC415DA804B0}"/>
          </ac:spMkLst>
        </pc:spChg>
        <pc:spChg chg="mod">
          <ac:chgData name="Gard Dietrichson" userId="b121ec5fbd34cca4" providerId="LiveId" clId="{84AEBE3D-1D17-4E3B-824F-A487D3EBD5D7}" dt="2021-10-01T08:30:47.933" v="1407" actId="20577"/>
          <ac:spMkLst>
            <pc:docMk/>
            <pc:sldMk cId="1643362706" sldId="264"/>
            <ac:spMk id="3" creationId="{212C4884-2854-45E1-BE46-C1F2406C348A}"/>
          </ac:spMkLst>
        </pc:spChg>
      </pc:sldChg>
      <pc:sldChg chg="modSp new mod">
        <pc:chgData name="Gard Dietrichson" userId="b121ec5fbd34cca4" providerId="LiveId" clId="{84AEBE3D-1D17-4E3B-824F-A487D3EBD5D7}" dt="2021-10-01T08:31:16.465" v="1518" actId="20577"/>
        <pc:sldMkLst>
          <pc:docMk/>
          <pc:sldMk cId="2521294376" sldId="265"/>
        </pc:sldMkLst>
        <pc:spChg chg="mod">
          <ac:chgData name="Gard Dietrichson" userId="b121ec5fbd34cca4" providerId="LiveId" clId="{84AEBE3D-1D17-4E3B-824F-A487D3EBD5D7}" dt="2021-10-01T08:30:53.465" v="1422" actId="20577"/>
          <ac:spMkLst>
            <pc:docMk/>
            <pc:sldMk cId="2521294376" sldId="265"/>
            <ac:spMk id="2" creationId="{6B212D9D-1E08-4D1B-A168-EB0354A60082}"/>
          </ac:spMkLst>
        </pc:spChg>
        <pc:spChg chg="mod">
          <ac:chgData name="Gard Dietrichson" userId="b121ec5fbd34cca4" providerId="LiveId" clId="{84AEBE3D-1D17-4E3B-824F-A487D3EBD5D7}" dt="2021-10-01T08:31:16.465" v="1518" actId="20577"/>
          <ac:spMkLst>
            <pc:docMk/>
            <pc:sldMk cId="2521294376" sldId="265"/>
            <ac:spMk id="3" creationId="{8CF93547-CE6C-4261-AFBD-355113F993F4}"/>
          </ac:spMkLst>
        </pc:spChg>
      </pc:sldChg>
      <pc:sldChg chg="modSp new mod">
        <pc:chgData name="Gard Dietrichson" userId="b121ec5fbd34cca4" providerId="LiveId" clId="{84AEBE3D-1D17-4E3B-824F-A487D3EBD5D7}" dt="2021-10-04T07:09:01.503" v="2043" actId="20577"/>
        <pc:sldMkLst>
          <pc:docMk/>
          <pc:sldMk cId="1835209808" sldId="266"/>
        </pc:sldMkLst>
        <pc:spChg chg="mod">
          <ac:chgData name="Gard Dietrichson" userId="b121ec5fbd34cca4" providerId="LiveId" clId="{84AEBE3D-1D17-4E3B-824F-A487D3EBD5D7}" dt="2021-10-04T07:06:06.927" v="1558" actId="20577"/>
          <ac:spMkLst>
            <pc:docMk/>
            <pc:sldMk cId="1835209808" sldId="266"/>
            <ac:spMk id="2" creationId="{EEF6021C-DE41-46A2-8FAD-D25E710C6D5F}"/>
          </ac:spMkLst>
        </pc:spChg>
        <pc:spChg chg="mod">
          <ac:chgData name="Gard Dietrichson" userId="b121ec5fbd34cca4" providerId="LiveId" clId="{84AEBE3D-1D17-4E3B-824F-A487D3EBD5D7}" dt="2021-10-04T07:09:01.503" v="2043" actId="20577"/>
          <ac:spMkLst>
            <pc:docMk/>
            <pc:sldMk cId="1835209808" sldId="266"/>
            <ac:spMk id="3" creationId="{CB1C9658-8E38-46D8-A86D-072B153A3E13}"/>
          </ac:spMkLst>
        </pc:spChg>
      </pc:sldChg>
      <pc:sldChg chg="modSp new mod">
        <pc:chgData name="Gard Dietrichson" userId="b121ec5fbd34cca4" providerId="LiveId" clId="{84AEBE3D-1D17-4E3B-824F-A487D3EBD5D7}" dt="2021-10-04T07:14:27.659" v="2378" actId="20577"/>
        <pc:sldMkLst>
          <pc:docMk/>
          <pc:sldMk cId="1406265435" sldId="267"/>
        </pc:sldMkLst>
        <pc:spChg chg="mod">
          <ac:chgData name="Gard Dietrichson" userId="b121ec5fbd34cca4" providerId="LiveId" clId="{84AEBE3D-1D17-4E3B-824F-A487D3EBD5D7}" dt="2021-10-04T07:14:27.659" v="2378" actId="20577"/>
          <ac:spMkLst>
            <pc:docMk/>
            <pc:sldMk cId="1406265435" sldId="267"/>
            <ac:spMk id="2" creationId="{26D641D0-8862-4F3C-B655-881EEAF28446}"/>
          </ac:spMkLst>
        </pc:spChg>
      </pc:sldChg>
      <pc:sldChg chg="addSp delSp modSp new mod">
        <pc:chgData name="Gard Dietrichson" userId="b121ec5fbd34cca4" providerId="LiveId" clId="{84AEBE3D-1D17-4E3B-824F-A487D3EBD5D7}" dt="2021-10-04T07:20:09.872" v="2482" actId="1076"/>
        <pc:sldMkLst>
          <pc:docMk/>
          <pc:sldMk cId="693287216" sldId="268"/>
        </pc:sldMkLst>
        <pc:spChg chg="mod">
          <ac:chgData name="Gard Dietrichson" userId="b121ec5fbd34cca4" providerId="LiveId" clId="{84AEBE3D-1D17-4E3B-824F-A487D3EBD5D7}" dt="2021-10-04T07:16:51.451" v="2474" actId="20577"/>
          <ac:spMkLst>
            <pc:docMk/>
            <pc:sldMk cId="693287216" sldId="268"/>
            <ac:spMk id="2" creationId="{4AB297C8-CD91-436D-BE1F-ABF2101657A4}"/>
          </ac:spMkLst>
        </pc:spChg>
        <pc:spChg chg="del">
          <ac:chgData name="Gard Dietrichson" userId="b121ec5fbd34cca4" providerId="LiveId" clId="{84AEBE3D-1D17-4E3B-824F-A487D3EBD5D7}" dt="2021-10-04T07:18:57.745" v="2476" actId="22"/>
          <ac:spMkLst>
            <pc:docMk/>
            <pc:sldMk cId="693287216" sldId="268"/>
            <ac:spMk id="3" creationId="{078ECD87-002A-4B2E-ACBE-142441AC0F7E}"/>
          </ac:spMkLst>
        </pc:spChg>
        <pc:spChg chg="mod">
          <ac:chgData name="Gard Dietrichson" userId="b121ec5fbd34cca4" providerId="LiveId" clId="{84AEBE3D-1D17-4E3B-824F-A487D3EBD5D7}" dt="2021-10-04T07:18:55.561" v="2475" actId="1076"/>
          <ac:spMkLst>
            <pc:docMk/>
            <pc:sldMk cId="693287216" sldId="268"/>
            <ac:spMk id="4" creationId="{4FCEA9DF-5F7C-48B0-8E05-7D6E12141ED1}"/>
          </ac:spMkLst>
        </pc:spChg>
        <pc:picChg chg="add mod ord">
          <ac:chgData name="Gard Dietrichson" userId="b121ec5fbd34cca4" providerId="LiveId" clId="{84AEBE3D-1D17-4E3B-824F-A487D3EBD5D7}" dt="2021-10-04T07:19:06.386" v="2479" actId="1076"/>
          <ac:picMkLst>
            <pc:docMk/>
            <pc:sldMk cId="693287216" sldId="268"/>
            <ac:picMk id="7" creationId="{0AC40CF4-93C8-45A7-AF4E-C72862E37F13}"/>
          </ac:picMkLst>
        </pc:picChg>
        <pc:picChg chg="add mod">
          <ac:chgData name="Gard Dietrichson" userId="b121ec5fbd34cca4" providerId="LiveId" clId="{84AEBE3D-1D17-4E3B-824F-A487D3EBD5D7}" dt="2021-10-04T07:20:09.872" v="2482" actId="1076"/>
          <ac:picMkLst>
            <pc:docMk/>
            <pc:sldMk cId="693287216" sldId="268"/>
            <ac:picMk id="9" creationId="{2344A9AC-78CE-489A-97D7-4DDCF0F4848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E6E30A-B8CE-42DD-849A-000E946520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9541C-8584-40A1-9924-DF59025C9B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0B5899-D6D0-440E-8477-170FEB5B84C3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61D4B-F54D-4DD2-B9C7-EE559C332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08ECB-7701-4DA7-BBEC-BC9E24BD73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2A4A26-6052-403A-B0B6-D588B7DF5197}" type="slidenum">
              <a:rPr lang="nb-NO" altLang="nb-NO"/>
              <a:pPr>
                <a:defRPr/>
              </a:pPr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97C592-B3C5-4873-95C9-F140D0168A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9D30A16-CA06-486C-874D-EA680A2CF0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B615589-74DE-4ED6-9605-9AB5840AA1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9100" y="744538"/>
            <a:ext cx="59563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492620E-AED9-4FD5-8637-E375E70E2D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 noProof="0"/>
              <a:t>Click to edit Master text styles</a:t>
            </a:r>
          </a:p>
          <a:p>
            <a:pPr lvl="1"/>
            <a:r>
              <a:rPr lang="en-US" altLang="nb-NO" noProof="0"/>
              <a:t>Second level</a:t>
            </a:r>
          </a:p>
          <a:p>
            <a:pPr lvl="2"/>
            <a:r>
              <a:rPr lang="en-US" altLang="nb-NO" noProof="0"/>
              <a:t>Third level</a:t>
            </a:r>
          </a:p>
          <a:p>
            <a:pPr lvl="3"/>
            <a:r>
              <a:rPr lang="en-US" altLang="nb-NO" noProof="0"/>
              <a:t>Fourth level</a:t>
            </a:r>
          </a:p>
          <a:p>
            <a:pPr lvl="4"/>
            <a:r>
              <a:rPr lang="en-US" altLang="nb-NO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063F8B9-EFC9-4002-A6AB-9E3A79A57B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6061400-16FC-44D6-B2B2-780BD1CDA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04B813-3B11-403E-B7DB-90F92F076A95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3619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725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0874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4509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1814627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552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0478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3403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83155" y="1917128"/>
            <a:ext cx="7543800" cy="9525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3155" y="2857500"/>
            <a:ext cx="7543800" cy="14605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39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FB8C31A-9829-4D07-A827-8C6944BE96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7CE05-AA35-47E0-913D-AB1599120FCD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3F2694C-EA97-4655-9A8B-A8B1ACC2B1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AF7BC-BD9F-42ED-87F0-715950DB0125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8869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1" y="698500"/>
            <a:ext cx="1924050" cy="4381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698500"/>
            <a:ext cx="5619750" cy="4381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84199B5-D07F-4593-809E-C06CF41F78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655AA-18BE-4103-BBF4-E842770F391D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E4DF54F-AAD4-47B4-A6D5-DD3F1572FF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5E09-A947-4656-86CF-A431776E9F99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36625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1BC6D1-D3A4-43E4-BFD6-8F8F31018913}"/>
              </a:ext>
            </a:extLst>
          </p:cNvPr>
          <p:cNvCxnSpPr/>
          <p:nvPr/>
        </p:nvCxnSpPr>
        <p:spPr>
          <a:xfrm>
            <a:off x="685800" y="283210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DEB652-2C01-412C-B03C-039EE6AD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161EB-0B9F-4502-83CD-3142556C01E0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592318-8679-4F01-B1A6-57D4E4D2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4A2491-822D-4123-AD00-13B8FB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537D-74DA-41A2-83D5-92BEE08C9DD9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6747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9F0F-91B2-4AD4-B7AA-8725AE86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8638A-18FD-46CE-A90C-57B01AF46E3F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7CC4-AF6C-4218-AE70-78C3CD90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4365-3CAB-4C52-878C-33200997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666DB-DE2D-468C-B930-EB12E5907ADE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03101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957325-D4B1-4E77-A0C4-884C265EDA2A}"/>
              </a:ext>
            </a:extLst>
          </p:cNvPr>
          <p:cNvCxnSpPr/>
          <p:nvPr/>
        </p:nvCxnSpPr>
        <p:spPr>
          <a:xfrm>
            <a:off x="731838" y="3832225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500"/>
            <a:ext cx="7772400" cy="1833563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5720"/>
            <a:ext cx="7772400" cy="125015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703921-8F8F-4D0A-A805-A15B6FBC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5FFA7-A33F-4E27-B1F5-A83CA63CA877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BACC0A-E28F-4109-B26A-5649D285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29FB4F-2456-4006-BABB-A744B764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94B52-6468-43D2-B9B9-BC44BBA9326E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835209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3931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3931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968BA2B-5CD1-408E-A71A-18BC9781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8638A-18FD-46CE-A90C-57B01AF46E3F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BF487F-A354-41CF-9D71-D1C2C407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F2E57B-D9D1-4C7B-B58F-16CC11FB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470C3-985B-4067-BF82-673CEDEE02BB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668476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24F15C-88D8-4AA4-85DE-EDC24CC35910}"/>
              </a:ext>
            </a:extLst>
          </p:cNvPr>
          <p:cNvCxnSpPr/>
          <p:nvPr/>
        </p:nvCxnSpPr>
        <p:spPr>
          <a:xfrm rot="5400000">
            <a:off x="2610644" y="3371056"/>
            <a:ext cx="39243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001"/>
            <a:ext cx="3931920" cy="53313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97001"/>
            <a:ext cx="3931920" cy="53313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87C7A16D-8AC5-43FC-B838-D11D2E4F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D434-1684-4D71-B171-A5E77E153979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1ECEDAB9-82EE-4A0D-B6E0-A60BDFD2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409149B3-74C3-4DF3-99E4-13448B50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063CE-11A9-4E34-9804-C7920EB546DA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28884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230F9BF-85C2-4C12-9BB1-848DA657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8638A-18FD-46CE-A90C-57B01AF46E3F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0DE9CF-2AC2-4ACA-8962-A98102F8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2104C9-06B3-4C2D-9767-D28E4A19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51C04-3C30-4F38-AD4B-6E1FDBED90E7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852735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2B31670-3D06-402C-B224-9485FDFF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8638A-18FD-46CE-A90C-57B01AF46E3F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202BFC-43C1-4B8C-877B-8D095547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848D0B-F651-42AC-8037-3D2E0397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81D62-EF45-4120-A40C-60604D67EB2C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174355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00D49-7095-4596-BE45-EFFE0B3BCF71}"/>
              </a:ext>
            </a:extLst>
          </p:cNvPr>
          <p:cNvCxnSpPr/>
          <p:nvPr/>
        </p:nvCxnSpPr>
        <p:spPr>
          <a:xfrm rot="5400000">
            <a:off x="451644" y="2983706"/>
            <a:ext cx="46482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67"/>
            <a:ext cx="2139696" cy="1051560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60067"/>
            <a:ext cx="5715000" cy="4648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5460"/>
            <a:ext cx="2139696" cy="35363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45CFA68-58BB-4905-97F9-C85A3DC4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BFB5D-BC9E-4871-A82A-055DD1055501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E683847-0919-483B-A24E-45AEDB92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D9F558F-8C6B-4E24-93AC-E9BCB69B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A1E91-304D-4537-9309-2205B12A1816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90231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AF05369-CCD6-4A6E-A935-C9017DE2C3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C6158-9EDB-4EC2-B92F-E5C853FB1BF9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7389DB1-A77E-417C-BBF2-AED799435F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FC305-C889-41ED-8E36-B1D1CC39D45B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81839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2142680" cy="10541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98502"/>
            <a:ext cx="5904390" cy="458371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b-NO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8000"/>
            <a:ext cx="2139696" cy="35356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96FD44-C881-4373-8827-32F4A87B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8638A-18FD-46CE-A90C-57B01AF46E3F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4D3B22-4E89-4C99-A44B-45C4AD36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C08B8C-AA08-479A-BDFF-212D3FEF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585C9-F7D8-4457-84B8-E0A7A88D9542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47931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43D9-8FBD-4E09-8208-EE54E669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8638A-18FD-46CE-A90C-57B01AF46E3F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1D8E-7996-46B5-8B28-FD206467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7BF5-A7D2-49A2-86FF-679B8E80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5CCC4-0E7F-4807-9D0F-510AD2B9DD90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923623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8000"/>
            <a:ext cx="2057400" cy="4889500"/>
          </a:xfrm>
        </p:spPr>
        <p:txBody>
          <a:bodyPr vert="eaVert" anchor="b"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6019800" cy="4889500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0FAE-3693-4D22-83B1-48262181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8638A-18FD-46CE-A90C-57B01AF46E3F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0C4C-E75A-4F4B-B64F-99973D9D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EA2F-B572-437B-A7FF-18B4FA56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58397-D4FB-485F-B226-F51B005FE763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80217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5"/>
          </a:xfrm>
        </p:spPr>
        <p:txBody>
          <a:bodyPr anchor="b"/>
          <a:lstStyle>
            <a:lvl1pPr marL="0" indent="0">
              <a:buNone/>
              <a:defRPr sz="1600"/>
            </a:lvl1pPr>
            <a:lvl2pPr marL="362925" indent="0">
              <a:buNone/>
              <a:defRPr sz="1400"/>
            </a:lvl2pPr>
            <a:lvl3pPr marL="725851" indent="0">
              <a:buNone/>
              <a:defRPr sz="1300"/>
            </a:lvl3pPr>
            <a:lvl4pPr marL="1088776" indent="0">
              <a:buNone/>
              <a:defRPr sz="1100"/>
            </a:lvl4pPr>
            <a:lvl5pPr marL="1451701" indent="0">
              <a:buNone/>
              <a:defRPr sz="1100"/>
            </a:lvl5pPr>
            <a:lvl6pPr marL="1814627" indent="0">
              <a:buNone/>
              <a:defRPr sz="1100"/>
            </a:lvl6pPr>
            <a:lvl7pPr marL="2177552" indent="0">
              <a:buNone/>
              <a:defRPr sz="1100"/>
            </a:lvl7pPr>
            <a:lvl8pPr marL="2540478" indent="0">
              <a:buNone/>
              <a:defRPr sz="1100"/>
            </a:lvl8pPr>
            <a:lvl9pPr marL="290340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F6457F2-48DF-4203-A72E-A3FA04BC41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AE9BE-054F-4780-ACEE-D83AC941C5B4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B324C3A-A861-48E1-992A-797C07B2B9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83176-1187-4B95-9F81-BC0FDA9F22AD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7515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FD23937-8A22-474B-9751-C8D084FC5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54623-4050-45B3-BAFB-294E5FAE5AC0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1A2678F-5C7D-4955-B2DD-D63F9D1A5A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1058B-312F-464E-80B7-FD2896CEED5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0776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0"/>
            <a:ext cx="4040188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7"/>
            <a:ext cx="4040188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0"/>
            <a:ext cx="4041775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9CBF7A0-6F09-42BC-B9E3-D1E510A6A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7079A-E974-452F-8407-32207598A594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263C8E4-586B-478F-8369-2399F03D16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81271-8DBF-4C88-BC52-715274AF0B03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01794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59AAE9C-84DA-4594-8DAD-4F18D4E19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F87EC-521F-464B-9147-DF58C36BC384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B38D3C9-5107-4CF4-AD59-312471F5F4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9AB25-B9B1-494B-9828-3A2B7B6AE43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26062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F32A8E07-F4E1-4701-8DD6-5C0D7AC05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55648-14CC-4B5D-9BD7-4137E7D320BB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9A5498C-99C9-48B9-8FAA-3AF27612EB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80AC0-B9C6-422B-A685-D6C5DF4598F0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7461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92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4FC09B5-7CDA-442A-9677-B4D43B3D96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20ED0-0CDF-45BA-A09A-D11FB5DA5307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C5E642F-FDD8-4368-BE0B-4D98DFBF5D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ACD4-F033-434F-9363-BBAFF1A55479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07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000501"/>
            <a:ext cx="5486400" cy="47228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510646"/>
            <a:ext cx="5486400" cy="3429000"/>
          </a:xfrm>
        </p:spPr>
        <p:txBody>
          <a:bodyPr/>
          <a:lstStyle>
            <a:lvl1pPr marL="0" indent="0">
              <a:buNone/>
              <a:defRPr sz="2500"/>
            </a:lvl1pPr>
            <a:lvl2pPr marL="362925" indent="0">
              <a:buNone/>
              <a:defRPr sz="2200"/>
            </a:lvl2pPr>
            <a:lvl3pPr marL="725851" indent="0">
              <a:buNone/>
              <a:defRPr sz="1900"/>
            </a:lvl3pPr>
            <a:lvl4pPr marL="1088776" indent="0">
              <a:buNone/>
              <a:defRPr sz="1600"/>
            </a:lvl4pPr>
            <a:lvl5pPr marL="1451701" indent="0">
              <a:buNone/>
              <a:defRPr sz="1600"/>
            </a:lvl5pPr>
            <a:lvl6pPr marL="1814627" indent="0">
              <a:buNone/>
              <a:defRPr sz="1600"/>
            </a:lvl6pPr>
            <a:lvl7pPr marL="2177552" indent="0">
              <a:buNone/>
              <a:defRPr sz="1600"/>
            </a:lvl7pPr>
            <a:lvl8pPr marL="2540478" indent="0">
              <a:buNone/>
              <a:defRPr sz="1600"/>
            </a:lvl8pPr>
            <a:lvl9pPr marL="2903403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472782"/>
            <a:ext cx="5486400" cy="6707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3CBA655-677F-463A-945F-882040A73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4E65-A372-4798-909B-DE9A26798FA8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4AD0D63-BB7D-42B7-ABAA-E9B275915F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64AE2-CA33-403C-9A49-6D830C363D8A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35281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DEE52AEF-14FC-4E20-A392-FA25272EB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08025"/>
            <a:ext cx="7921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B3F6120D-B98F-4C92-927E-95E99D2B4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51000"/>
            <a:ext cx="792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B447BD01-64FE-4F14-8DE3-92B2A19511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5334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6BDD05-92B7-47AC-A723-E54D2CEEBC92}" type="datetime1">
              <a:rPr lang="nb-NO" altLang="nb-NO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E5E66A95-8F9D-4CFA-8A95-B7AB61E357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8463" y="5334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18A91AD-399F-4051-BEB4-358B82F36ABB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  <p:pic>
        <p:nvPicPr>
          <p:cNvPr id="1030" name="Picture 6" descr="SV_ISV_A.png">
            <a:extLst>
              <a:ext uri="{FF2B5EF4-FFF2-40B4-BE49-F238E27FC236}">
                <a16:creationId xmlns:a16="http://schemas.microsoft.com/office/drawing/2014/main" id="{0B26743D-EF97-4C9E-88D2-73119BD761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"/>
            <a:ext cx="30575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6292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72585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88776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451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88963" indent="-225425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  <a:cs typeface="+mn-cs"/>
        </a:defRPr>
      </a:lvl2pPr>
      <a:lvl3pPr marL="906463" indent="-180975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097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631950" indent="-180975" algn="l" rtl="0" eaLnBrk="0" fontAlgn="base" hangingPunct="0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1996089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2359015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2721940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3084866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925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5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776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70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627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552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478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403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1BDB55-8DBA-47D1-8D20-850FBEE82D96}"/>
              </a:ext>
            </a:extLst>
          </p:cNvPr>
          <p:cNvSpPr/>
          <p:nvPr/>
        </p:nvSpPr>
        <p:spPr>
          <a:xfrm>
            <a:off x="0" y="184150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defRPr/>
            </a:pPr>
            <a:endParaRPr lang="nn-NO" altLang="nb-NO">
              <a:solidFill>
                <a:srgbClr val="FFFFFF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675BC-0698-49C4-887F-1694F6D5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altLang="nb-NO"/>
              <a:t>Click to edit Master title style</a:t>
            </a:r>
            <a:endParaRPr lang="en-US" altLang="nb-NO"/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5BDC7F5F-8DFF-4C7E-B8A0-8BB9E4E65B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altLang="nb-NO"/>
              <a:t>Click to edit Master text styles</a:t>
            </a:r>
          </a:p>
          <a:p>
            <a:pPr lvl="1"/>
            <a:r>
              <a:rPr lang="nb-NO" altLang="nb-NO"/>
              <a:t>Second level</a:t>
            </a:r>
          </a:p>
          <a:p>
            <a:pPr lvl="2"/>
            <a:r>
              <a:rPr lang="nb-NO" altLang="nb-NO"/>
              <a:t>Third level</a:t>
            </a:r>
          </a:p>
          <a:p>
            <a:pPr lvl="3"/>
            <a:r>
              <a:rPr lang="nb-NO" altLang="nb-NO"/>
              <a:t>Fourth level</a:t>
            </a:r>
          </a:p>
          <a:p>
            <a:pPr lvl="4"/>
            <a:r>
              <a:rPr lang="nb-NO" altLang="nb-NO"/>
              <a:t>Fifth level</a:t>
            </a:r>
            <a:endParaRPr lang="en-US" alt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F406AC-E406-4229-8170-B416F35822FD}"/>
              </a:ext>
            </a:extLst>
          </p:cNvPr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defRPr/>
            </a:pPr>
            <a:endParaRPr lang="nn-NO" altLang="nb-NO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7A4C-6E44-4E40-B9CA-F3AD37104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15875"/>
            <a:ext cx="2895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F8638A-18FD-46CE-A90C-57B01AF46E3F}" type="datetime2">
              <a:rPr lang="en-US" altLang="nb-NO"/>
              <a:pPr>
                <a:defRPr/>
              </a:pPr>
              <a:t>Wednesday, September 29, 2021</a:t>
            </a:fld>
            <a:endParaRPr lang="en-US" alt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8FDA-C51A-43CD-9090-40A4553A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0" y="15875"/>
            <a:ext cx="41148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n-NO" alt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5FF1-1619-4F66-81D0-B9B0ED9F9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0" y="15875"/>
            <a:ext cx="10668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9B6DE0-726E-4030-BABC-3F15B9D5769E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8" r:id="rId1"/>
    <p:sldLayoutId id="2147484530" r:id="rId2"/>
    <p:sldLayoutId id="2147484539" r:id="rId3"/>
    <p:sldLayoutId id="2147484531" r:id="rId4"/>
    <p:sldLayoutId id="2147484540" r:id="rId5"/>
    <p:sldLayoutId id="2147484532" r:id="rId6"/>
    <p:sldLayoutId id="2147484533" r:id="rId7"/>
    <p:sldLayoutId id="2147484541" r:id="rId8"/>
    <p:sldLayoutId id="2147484534" r:id="rId9"/>
    <p:sldLayoutId id="2147484535" r:id="rId10"/>
    <p:sldLayoutId id="21474845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FE32EEC-CCCE-406B-BCE4-B721F43601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6375" y="579438"/>
            <a:ext cx="7058025" cy="2170112"/>
          </a:xfrm>
        </p:spPr>
        <p:txBody>
          <a:bodyPr/>
          <a:lstStyle/>
          <a:p>
            <a:pPr eaLnBrk="1" hangingPunct="1"/>
            <a:r>
              <a:rPr lang="nb-NO" altLang="nb-NO" sz="4000"/>
              <a:t>Velkommen!</a:t>
            </a:r>
            <a:endParaRPr lang="nb-NO" altLang="nb-NO"/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5A468029-1822-4186-A829-3AF0DED658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76375" y="2857500"/>
            <a:ext cx="4608513" cy="1460500"/>
          </a:xfrm>
        </p:spPr>
        <p:txBody>
          <a:bodyPr/>
          <a:lstStyle/>
          <a:p>
            <a:pPr eaLnBrk="1" hangingPunct="1"/>
            <a:r>
              <a:rPr lang="nb-NO" altLang="nb-NO" sz="1800" dirty="0"/>
              <a:t>Til femte seminar</a:t>
            </a:r>
          </a:p>
        </p:txBody>
      </p:sp>
      <p:pic>
        <p:nvPicPr>
          <p:cNvPr id="2" name="Picture 3" descr="A picture containing building, outdoor, sky, tall&#10;&#10;Description automatically generated">
            <a:extLst>
              <a:ext uri="{FF2B5EF4-FFF2-40B4-BE49-F238E27FC236}">
                <a16:creationId xmlns:a16="http://schemas.microsoft.com/office/drawing/2014/main" id="{DF2624A1-B613-46F2-8246-545CD315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36" y="2781091"/>
            <a:ext cx="4425103" cy="26570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00B506-E094-4B2B-8AF2-EC415DA8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Neste kvalifiseringsoppgave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2C4884-2854-45E1-BE46-C1F2406C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Les artikkelen "In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Eye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Beholder: How Leaders and </a:t>
            </a:r>
            <a:r>
              <a:rPr lang="nb-NO" dirty="0" err="1"/>
              <a:t>Intelligence</a:t>
            </a:r>
            <a:r>
              <a:rPr lang="nb-NO" dirty="0"/>
              <a:t> </a:t>
            </a:r>
            <a:r>
              <a:rPr lang="nb-NO" dirty="0" err="1"/>
              <a:t>Communities</a:t>
            </a:r>
            <a:r>
              <a:rPr lang="nb-NO" dirty="0"/>
              <a:t> </a:t>
            </a:r>
            <a:r>
              <a:rPr lang="nb-NO" dirty="0" err="1"/>
              <a:t>Assess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Intentions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Adversaries</a:t>
            </a:r>
            <a:r>
              <a:rPr lang="nb-NO" dirty="0"/>
              <a:t>” av </a:t>
            </a:r>
            <a:r>
              <a:rPr lang="nb-NO" dirty="0" err="1"/>
              <a:t>Keren</a:t>
            </a:r>
            <a:r>
              <a:rPr lang="nb-NO" dirty="0"/>
              <a:t> </a:t>
            </a:r>
            <a:r>
              <a:rPr lang="nb-NO" dirty="0" err="1"/>
              <a:t>Yarhi-Milo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Velg ut to sentrale begreper/variabler i denne artikkelen og forklar hvordan de måles empirisk (dvs. er «operasjonalisert»).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C01C45A-E3F9-4DDA-A05A-C8D18842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C6158-9EDB-4EC2-B92F-E5C853FB1BF9}" type="datetime1">
              <a:rPr lang="nb-NO" altLang="nb-NO" smtClean="0"/>
              <a:pPr>
                <a:defRPr/>
              </a:pPr>
              <a:t>01.10.2021</a:t>
            </a:fld>
            <a:endParaRPr lang="nb-NO" alt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0985B37-4646-4530-AD35-A220837485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FC305-C889-41ED-8E36-B1D1CC39D45B}" type="slidenum">
              <a:rPr lang="en-US" altLang="nb-NO" smtClean="0"/>
              <a:pPr>
                <a:defRPr/>
              </a:pPr>
              <a:t>11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64336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212D9D-1E08-4D1B-A168-EB0354A6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 neste gang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CF93547-CE6C-4261-AFBD-355113F9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 med godt humør</a:t>
            </a:r>
          </a:p>
          <a:p>
            <a:endParaRPr lang="nb-NO" dirty="0"/>
          </a:p>
          <a:p>
            <a:r>
              <a:rPr lang="nb-NO" dirty="0"/>
              <a:t>Lever i tide</a:t>
            </a:r>
          </a:p>
          <a:p>
            <a:endParaRPr lang="nb-NO" dirty="0"/>
          </a:p>
          <a:p>
            <a:r>
              <a:rPr lang="nb-NO" dirty="0"/>
              <a:t>Les pensum, hold følge med forelesningene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9CD8690-7AE3-4A1D-A09D-0154B6A2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C6158-9EDB-4EC2-B92F-E5C853FB1BF9}" type="datetime1">
              <a:rPr lang="nb-NO" altLang="nb-NO" smtClean="0"/>
              <a:pPr>
                <a:defRPr/>
              </a:pPr>
              <a:t>01.10.2021</a:t>
            </a:fld>
            <a:endParaRPr lang="nb-NO" alt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D1D6B9D-FFD9-4B84-9E92-4C21156AB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FC305-C889-41ED-8E36-B1D1CC39D45B}" type="slidenum">
              <a:rPr lang="en-US" altLang="nb-NO" smtClean="0"/>
              <a:pPr>
                <a:defRPr/>
              </a:pPr>
              <a:t>12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5212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D641D0-8862-4F3C-B655-881EEAF2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Alle har fått med seg den store politiske hendelsen siden sist…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D5C10B-4F26-42F0-A0FF-52FEE79D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4DA94DA-4DA5-4945-9740-DE5669A3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C6158-9EDB-4EC2-B92F-E5C853FB1BF9}" type="datetime1">
              <a:rPr lang="nb-NO" altLang="nb-NO" smtClean="0"/>
              <a:pPr>
                <a:defRPr/>
              </a:pPr>
              <a:t>04.10.2021</a:t>
            </a:fld>
            <a:endParaRPr lang="nb-NO" alt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0F60EE5-25D8-402E-8F16-BC2510312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FC305-C889-41ED-8E36-B1D1CC39D45B}" type="slidenum">
              <a:rPr lang="en-US" altLang="nb-NO" smtClean="0"/>
              <a:pPr>
                <a:defRPr/>
              </a:pPr>
              <a:t>3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40626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B297C8-CD91-436D-BE1F-ABF21016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Fumio</a:t>
            </a:r>
            <a:r>
              <a:rPr lang="nb-NO" dirty="0"/>
              <a:t> </a:t>
            </a:r>
            <a:r>
              <a:rPr lang="nb-NO" dirty="0" err="1"/>
              <a:t>Kishida</a:t>
            </a:r>
            <a:r>
              <a:rPr lang="nb-NO" dirty="0"/>
              <a:t> vant LDP president valget, og ble i dag innsatt som statsminister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0AC40CF4-93C8-45A7-AF4E-C72862E3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3943564"/>
            <a:ext cx="6319345" cy="1596702"/>
          </a:xfr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FCEA9DF-5F7C-48B0-8E05-7D6E1214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5349766"/>
            <a:ext cx="1905000" cy="381000"/>
          </a:xfrm>
        </p:spPr>
        <p:txBody>
          <a:bodyPr/>
          <a:lstStyle/>
          <a:p>
            <a:pPr>
              <a:defRPr/>
            </a:pPr>
            <a:fld id="{54AC6158-9EDB-4EC2-B92F-E5C853FB1BF9}" type="datetime1">
              <a:rPr lang="nb-NO" altLang="nb-NO" smtClean="0"/>
              <a:pPr>
                <a:defRPr/>
              </a:pPr>
              <a:t>04.10.2021</a:t>
            </a:fld>
            <a:endParaRPr lang="nb-NO" alt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4200A33-AED2-461B-8871-CAA996F822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FC305-C889-41ED-8E36-B1D1CC39D45B}" type="slidenum">
              <a:rPr lang="en-US" altLang="nb-NO" smtClean="0"/>
              <a:pPr>
                <a:defRPr/>
              </a:pPr>
              <a:t>4</a:t>
            </a:fld>
            <a:endParaRPr lang="en-US" alt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2344A9AC-78CE-489A-97D7-4DDCF0F4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0" y="1873731"/>
            <a:ext cx="3481706" cy="19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8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4D2754-4007-4408-AAA5-8A4980E1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Som vanlig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6CCC3D-21EE-4DF4-8F82-91689F31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Kvalifiseringsoppgave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Gruppediskusjon</a:t>
            </a:r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F66006D-81F9-4AEF-997F-B45DAF33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C6158-9EDB-4EC2-B92F-E5C853FB1BF9}" type="datetime1">
              <a:rPr lang="nb-NO" altLang="nb-NO" smtClean="0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ED5C2F9-E109-44BF-826D-C47AA89636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FC305-C889-41ED-8E36-B1D1CC39D45B}" type="slidenum">
              <a:rPr lang="en-US" altLang="nb-NO" smtClean="0"/>
              <a:pPr>
                <a:defRPr/>
              </a:pPr>
              <a:t>5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28692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A3DD27-1585-46B1-8C01-FA583265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Fjerde Kvalifiseringsoppgave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4738AA-DA2E-44AB-8898-920CCE53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Les artikkelen The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complementarity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advantage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: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parties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representativeness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and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newcomers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'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access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to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power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” av Karen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Celis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og Silvia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Erzeel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og artikkelen “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Why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Are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Gender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Quota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Laws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Adopted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by Men? The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Role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of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Inter- and Intraparty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Competition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” av Ana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Catalon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Lato Extended"/>
              </a:rPr>
              <a:t>Weeks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</a:p>
          <a:p>
            <a:pPr algn="l"/>
            <a:endParaRPr lang="nb-NO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Sammenlign kort de to artiklenes generelle forskningsdesign: hva er deres analyseenhet og</a:t>
            </a:r>
            <a:b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hvordan velger de ut «case»?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DEF576-EDD9-4729-B968-6071B4E6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C6158-9EDB-4EC2-B92F-E5C853FB1BF9}" type="datetime1">
              <a:rPr lang="nb-NO" altLang="nb-NO" smtClean="0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0F80A0C-FB70-40A7-9A79-3DF104A8E6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FC305-C889-41ED-8E36-B1D1CC39D45B}" type="slidenum">
              <a:rPr lang="en-US" altLang="nb-NO" smtClean="0"/>
              <a:pPr>
                <a:defRPr/>
              </a:pPr>
              <a:t>6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997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3062E2-6451-4D44-B2EC-2033013E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Logikken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FA8771-BBC8-457B-8D83-846B766F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logikken bak Most-</a:t>
            </a:r>
            <a:r>
              <a:rPr lang="nb-NO" dirty="0" err="1"/>
              <a:t>Similar</a:t>
            </a:r>
            <a:r>
              <a:rPr lang="nb-NO" dirty="0"/>
              <a:t> Systems Design?</a:t>
            </a:r>
          </a:p>
          <a:p>
            <a:endParaRPr lang="nb-NO" dirty="0"/>
          </a:p>
          <a:p>
            <a:r>
              <a:rPr lang="nb-NO" dirty="0"/>
              <a:t>Hva for Most Different?</a:t>
            </a:r>
          </a:p>
          <a:p>
            <a:endParaRPr lang="nb-NO" dirty="0"/>
          </a:p>
          <a:p>
            <a:r>
              <a:rPr lang="nb-NO" dirty="0"/>
              <a:t>Kan dere tenke på noen svakheter med disse som design?</a:t>
            </a:r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B17E5D6-92B6-40BF-B191-6DA380A3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C6158-9EDB-4EC2-B92F-E5C853FB1BF9}" type="datetime1">
              <a:rPr lang="nb-NO" altLang="nb-NO" smtClean="0"/>
              <a:pPr>
                <a:defRPr/>
              </a:pPr>
              <a:t>30.09.2021</a:t>
            </a:fld>
            <a:endParaRPr lang="nb-NO" alt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456AFB3-91D6-4E61-BABA-34BD88000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FC305-C889-41ED-8E36-B1D1CC39D45B}" type="slidenum">
              <a:rPr lang="en-US" altLang="nb-NO" smtClean="0"/>
              <a:pPr>
                <a:defRPr/>
              </a:pPr>
              <a:t>7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48738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E8CBBC-13C6-4E46-9839-2548A53F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Mine Tanker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893170-FC51-4D78-B068-5B6519B1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Weeks</a:t>
            </a:r>
            <a:r>
              <a:rPr lang="nb-NO" dirty="0"/>
              <a:t> gjør utvalget sitt etter Most </a:t>
            </a:r>
            <a:r>
              <a:rPr lang="nb-NO" dirty="0" err="1"/>
              <a:t>Similar</a:t>
            </a:r>
            <a:r>
              <a:rPr lang="nb-NO" dirty="0"/>
              <a:t> Systems Design logikken, og gjør det på en spesiell måte</a:t>
            </a:r>
          </a:p>
          <a:p>
            <a:pPr lvl="1"/>
            <a:r>
              <a:rPr lang="nb-NO" dirty="0"/>
              <a:t>Casene er matchet på kvantitative data</a:t>
            </a:r>
          </a:p>
          <a:p>
            <a:pPr lvl="1"/>
            <a:r>
              <a:rPr lang="nb-NO" dirty="0"/>
              <a:t>Hypotesen fokuserer på partier, men brukes til å forklare variasjon mellom land, begge kan være analyseenheter</a:t>
            </a:r>
          </a:p>
          <a:p>
            <a:r>
              <a:rPr lang="nb-NO" dirty="0" err="1"/>
              <a:t>Celis</a:t>
            </a:r>
            <a:r>
              <a:rPr lang="nb-NO" dirty="0"/>
              <a:t> og </a:t>
            </a:r>
            <a:r>
              <a:rPr lang="nb-NO" dirty="0" err="1"/>
              <a:t>Erzel</a:t>
            </a:r>
            <a:r>
              <a:rPr lang="nb-NO" dirty="0"/>
              <a:t> virker å drive med en typisk case studie</a:t>
            </a:r>
          </a:p>
          <a:p>
            <a:pPr lvl="1"/>
            <a:r>
              <a:rPr lang="nb-NO" dirty="0"/>
              <a:t>Dette kan være forvirrende gitt teoretisk bakgrunn som de presenterer</a:t>
            </a:r>
          </a:p>
          <a:p>
            <a:pPr lvl="1"/>
            <a:r>
              <a:rPr lang="nb-NO" dirty="0"/>
              <a:t>Men de forsøker å «generalisere» ved å si at dette er et «typisk» case av noe annet</a:t>
            </a:r>
          </a:p>
          <a:p>
            <a:pPr lvl="1"/>
            <a:r>
              <a:rPr lang="nb-NO" dirty="0"/>
              <a:t>Mer tydelig fokus på partier, partiene valgt ut ved at de er de største og mest typiske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E19BF97-6D00-49F1-8159-F9F970EC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C6158-9EDB-4EC2-B92F-E5C853FB1BF9}" type="datetime1">
              <a:rPr lang="nb-NO" altLang="nb-NO" smtClean="0"/>
              <a:pPr>
                <a:defRPr/>
              </a:pPr>
              <a:t>29.09.2021</a:t>
            </a:fld>
            <a:endParaRPr lang="nb-NO" alt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427F9B4-277E-42DA-BA7D-AE89A4A87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FC305-C889-41ED-8E36-B1D1CC39D45B}" type="slidenum">
              <a:rPr lang="en-US" altLang="nb-NO" smtClean="0"/>
              <a:pPr>
                <a:defRPr/>
              </a:pPr>
              <a:t>8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0080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F6021C-DE41-46A2-8FAD-D25E710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Om analyseenheter og case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1C9658-8E38-46D8-A86D-072B153A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denne sammenhengen kan det være vanskelig å holde styr på forskjellen </a:t>
            </a:r>
          </a:p>
          <a:p>
            <a:endParaRPr lang="nb-NO" dirty="0"/>
          </a:p>
          <a:p>
            <a:r>
              <a:rPr lang="nb-NO" dirty="0"/>
              <a:t>Analyseenheter = partier</a:t>
            </a:r>
          </a:p>
          <a:p>
            <a:endParaRPr lang="nb-NO" dirty="0"/>
          </a:p>
          <a:p>
            <a:r>
              <a:rPr lang="nb-NO" dirty="0"/>
              <a:t>Ofte er case = analyseenheter</a:t>
            </a:r>
          </a:p>
          <a:p>
            <a:pPr lvl="1"/>
            <a:r>
              <a:rPr lang="nb-NO" dirty="0"/>
              <a:t>Case av partier brukes i denne oppgaven også</a:t>
            </a:r>
          </a:p>
          <a:p>
            <a:pPr lvl="1"/>
            <a:endParaRPr lang="nb-NO" dirty="0"/>
          </a:p>
          <a:p>
            <a:r>
              <a:rPr lang="nb-NO" dirty="0"/>
              <a:t>Men samtidig brukes case til å beskrive landet/landene der enhetene er hentet fra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FEC2532-F229-46FD-AC80-488FE116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C6158-9EDB-4EC2-B92F-E5C853FB1BF9}" type="datetime1">
              <a:rPr lang="nb-NO" altLang="nb-NO" smtClean="0"/>
              <a:pPr>
                <a:defRPr/>
              </a:pPr>
              <a:t>04.10.2021</a:t>
            </a:fld>
            <a:endParaRPr lang="nb-NO" alt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E5B9697-3EDD-4986-A08A-47C751B9F5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FC305-C889-41ED-8E36-B1D1CC39D45B}" type="slidenum">
              <a:rPr lang="en-US" altLang="nb-NO" smtClean="0"/>
              <a:pPr>
                <a:defRPr/>
              </a:pPr>
              <a:t>9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83520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6C4DA9-53E0-40F1-872F-D0E810E1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Gruppeoppgave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8E7CFB-9FF8-4096-8A72-96C875EF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Dere har alle lest artikkelen av Vincent </a:t>
            </a:r>
            <a:r>
              <a:rPr lang="nb-NO" dirty="0" err="1"/>
              <a:t>Jacquet</a:t>
            </a:r>
            <a:r>
              <a:rPr lang="nb-NO" dirty="0"/>
              <a:t> </a:t>
            </a:r>
          </a:p>
          <a:p>
            <a:r>
              <a:rPr lang="nb-NO" dirty="0"/>
              <a:t>Identifiser artikkelens:</a:t>
            </a:r>
          </a:p>
          <a:p>
            <a:pPr lvl="1"/>
            <a:r>
              <a:rPr lang="nb-NO" dirty="0"/>
              <a:t>Tema/Generell problemstilling</a:t>
            </a:r>
          </a:p>
          <a:p>
            <a:pPr lvl="1"/>
            <a:r>
              <a:rPr lang="nb-NO" dirty="0"/>
              <a:t>Forskningsspørsmål</a:t>
            </a:r>
          </a:p>
          <a:p>
            <a:pPr lvl="1"/>
            <a:r>
              <a:rPr lang="nb-NO" dirty="0"/>
              <a:t>Argument om eksisterende litteratur</a:t>
            </a:r>
          </a:p>
          <a:p>
            <a:pPr lvl="1"/>
            <a:r>
              <a:rPr lang="nb-NO" dirty="0"/>
              <a:t>Teori, argument, hypoteser</a:t>
            </a:r>
          </a:p>
          <a:p>
            <a:pPr lvl="1"/>
            <a:r>
              <a:rPr lang="nb-NO" dirty="0"/>
              <a:t>Undersøkelsesopplegg (metodologi)</a:t>
            </a:r>
          </a:p>
          <a:p>
            <a:pPr lvl="2"/>
            <a:r>
              <a:rPr lang="nb-NO" dirty="0"/>
              <a:t>Valg av case, utvalg av enheter, datainnsamlingsmetode, data analyseteknikk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F56D4B9-87EB-4376-8BC2-33F8C03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C6158-9EDB-4EC2-B92F-E5C853FB1BF9}" type="datetime1">
              <a:rPr lang="nb-NO" altLang="nb-NO" smtClean="0"/>
              <a:pPr>
                <a:defRPr/>
              </a:pPr>
              <a:t>01.10.2021</a:t>
            </a:fld>
            <a:endParaRPr lang="nb-NO" alt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442FE15-E678-439A-9DB8-83090BD6D0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FC305-C889-41ED-8E36-B1D1CC39D45B}" type="slidenum">
              <a:rPr lang="en-US" altLang="nb-NO" smtClean="0"/>
              <a:pPr>
                <a:defRPr/>
              </a:pPr>
              <a:t>10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7827395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nformasjons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409</Words>
  <Application>Microsoft Office PowerPoint</Application>
  <PresentationFormat>Skjermfremvisning (16:10)</PresentationFormat>
  <Paragraphs>76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Lato Extended</vt:lpstr>
      <vt:lpstr>informasjonspowerpoint</vt:lpstr>
      <vt:lpstr>Clarity</vt:lpstr>
      <vt:lpstr>Velkommen!</vt:lpstr>
      <vt:lpstr>Alle har fått med seg den store politiske hendelsen siden sist…</vt:lpstr>
      <vt:lpstr>Fumio Kishida vant LDP president valget, og ble i dag innsatt som statsminister</vt:lpstr>
      <vt:lpstr>Som vanlig</vt:lpstr>
      <vt:lpstr>Fjerde Kvalifiseringsoppgave</vt:lpstr>
      <vt:lpstr>Logikken</vt:lpstr>
      <vt:lpstr>Mine Tanker</vt:lpstr>
      <vt:lpstr>Om analyseenheter og case</vt:lpstr>
      <vt:lpstr>Gruppeoppgave</vt:lpstr>
      <vt:lpstr>Neste kvalifiseringsoppgave</vt:lpstr>
      <vt:lpstr>Til neste gang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Velkommen!</dc:title>
  <dc:creator>Trygve Borgersen</dc:creator>
  <cp:lastModifiedBy>Gard Olav Dietrichson</cp:lastModifiedBy>
  <cp:revision>2</cp:revision>
  <dcterms:created xsi:type="dcterms:W3CDTF">2021-02-10T12:13:30Z</dcterms:created>
  <dcterms:modified xsi:type="dcterms:W3CDTF">2021-10-04T07:20:29Z</dcterms:modified>
</cp:coreProperties>
</file>