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2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19435-4606-4B06-A0B7-A31183C7F342}" v="3" dt="2022-10-04T06:33:3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C51C-2FBB-41E6-9DF0-F02746B7C3CE}" type="datetimeFigureOut">
              <a:rPr lang="en-NL" smtClean="0"/>
              <a:t>18/01/2023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9304-F717-462C-91D4-6C87F7AB90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20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D8AD-AAA8-4DE8-8F46-99BC8BDCA043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6D8A-966D-4947-AE14-2A38ABD0A626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30DA-4C0F-402F-AB50-92B099BCE0C0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7CD-F97C-413D-8685-40D25D53CFDC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026-F070-474F-A239-A0AC84BF42DF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2655-FCAB-43B1-BB6F-DB74A281987D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7E2F-BE5F-461F-BF4D-3958F7CC4549}" type="datetime1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7D2B-DFD6-46D1-94C2-74206B86DCA1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E2EF-8FBA-40DD-825F-1849BED53A22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6074-C9FA-4E47-BC71-91F7F37A1E12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D0DD-7FA5-475E-9978-B9E032A9FEA5}" type="datetime1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2598-22A7-4A90-8835-1404812AD5AA}" type="datetime1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tudelft.idm.oclc.org/document/86504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A95F3-E3E4-DB46-83BD-F32A06BC1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GB" dirty="0"/>
              <a:t>MTP Results for AE Data</a:t>
            </a:r>
            <a:endParaRPr lang="en-NL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FB37F8AC-8FC7-8FE5-E2B5-0D1A4E9C2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71" r="6950" b="-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0B810-DBC5-CB48-05D2-D14F934A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3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AE9D-9FE0-F850-D36C-3CA83AB2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First 300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D2C8493-F2C2-D7B0-8852-D6F87782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7" y="1467424"/>
            <a:ext cx="8997781" cy="38015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8DC5-A88F-788F-D141-86D4CF61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76DB03-AFEC-47B4-9A89-56EE4C92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8" y="0"/>
            <a:ext cx="9145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30418-945D-05E8-B499-5B4DA56E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729" y="750094"/>
            <a:ext cx="8340659" cy="5136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A Closer Look at MTP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1442-85F8-FC54-D339-C410CF2D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46F3F-274D-499B-ABBE-824EB4ABDC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AE9D-9FE0-F850-D36C-3CA83AB2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First 300 Features</a:t>
            </a:r>
            <a:br>
              <a:rPr lang="en-US" sz="3200" dirty="0"/>
            </a:br>
            <a:r>
              <a:rPr lang="en-US" sz="3200" dirty="0"/>
              <a:t>Zoomed 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449179-553C-4AE6-40AA-6AC70681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8" y="232359"/>
            <a:ext cx="8496054" cy="63932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8DC5-A88F-788F-D141-86D4CF61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F646F3F-274D-499B-ABBE-824EB4ABDC3D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396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8B76DB03-AFEC-47B4-9A89-56EE4C92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8" y="0"/>
            <a:ext cx="9145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8076C-0ECF-2AA2-293F-145CF6FA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729" y="750094"/>
            <a:ext cx="8340659" cy="5136356"/>
          </a:xfrm>
        </p:spPr>
        <p:txBody>
          <a:bodyPr anchor="ctr">
            <a:normAutofit/>
          </a:bodyPr>
          <a:lstStyle/>
          <a:p>
            <a:r>
              <a:rPr lang="en-GB" dirty="0"/>
              <a:t>Q&amp;A</a:t>
            </a:r>
            <a:endParaRPr lang="en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6EA7F-A6BC-BF64-8817-C7F46217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37B4-6A0D-CA15-BBBD-E8E25BF1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0388-A148-0844-BB78-BAD8CD7A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Features Breakdown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MTP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Fitness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Closer Look at MTP</a:t>
            </a:r>
          </a:p>
          <a:p>
            <a:pPr marL="457200" indent="-457200">
              <a:buFont typeface="+mj-lt"/>
              <a:buAutoNum type="arabicPeriod"/>
            </a:pP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10D85-0C3E-E6BE-09F9-D0E7346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76DB03-AFEC-47B4-9A89-56EE4C92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8" y="0"/>
            <a:ext cx="9145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39F80-64CB-89E4-A334-A4AC4C1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729" y="750094"/>
            <a:ext cx="8340659" cy="5136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Breakdown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44552-1075-D6C6-3727-F5513EB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E9D-9FE0-F850-D36C-3CA83AB2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Features Used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72478-2847-9326-B2EA-C231FFBE232D}"/>
              </a:ext>
            </a:extLst>
          </p:cNvPr>
          <p:cNvSpPr txBox="1"/>
          <p:nvPr/>
        </p:nvSpPr>
        <p:spPr>
          <a:xfrm>
            <a:off x="195304" y="6308209"/>
            <a:ext cx="94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Source</a:t>
            </a:r>
            <a:endParaRPr lang="en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CFE2B6-A932-0F05-7FBA-D169723D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2AACA-953F-E57D-7FA1-D79BD56A2F18}"/>
              </a:ext>
            </a:extLst>
          </p:cNvPr>
          <p:cNvSpPr txBox="1"/>
          <p:nvPr/>
        </p:nvSpPr>
        <p:spPr>
          <a:xfrm>
            <a:off x="484552" y="2554023"/>
            <a:ext cx="86127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TF1:       Spectral 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TF2:       Root mean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TF3-7:   Central moments (x5)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TF8-10: Singular Value Decomposition (SVD) based features (x3)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TF11:    </a:t>
            </a:r>
            <a:r>
              <a:rPr lang="en-GB" sz="2000" dirty="0" err="1"/>
              <a:t>Renyi</a:t>
            </a:r>
            <a:r>
              <a:rPr lang="en-GB" sz="2000" dirty="0"/>
              <a:t> entropy</a:t>
            </a:r>
          </a:p>
          <a:p>
            <a:endParaRPr lang="en-GB" sz="2000" dirty="0"/>
          </a:p>
          <a:p>
            <a:r>
              <a:rPr lang="en-GB" sz="2000" dirty="0"/>
              <a:t>* TF3 &amp; TF5 yield 5 features each for STFT and 8 each for CWT.</a:t>
            </a:r>
          </a:p>
          <a:p>
            <a:r>
              <a:rPr lang="en-GB" sz="2000" dirty="0"/>
              <a:t>Total: 19 features for STFT and 25 for CWT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1018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17C-13B2-489F-64FE-03FCC688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20F3B-4740-BD4E-939E-92FA8BED34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Each spectrogram / scalogram is divided into tiles.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STFT: 9x8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CWT: 11x125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EE3C-332F-798B-99AF-52B5D24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708F-7467-A2FF-8663-2EA2FD0F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Features: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EE1A-91A1-9E7D-216A-E739E442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87B9FCB-CF48-0674-5ED0-D16D016A9A53}"/>
              </a:ext>
            </a:extLst>
          </p:cNvPr>
          <p:cNvSpPr txBox="1">
            <a:spLocks/>
          </p:cNvSpPr>
          <p:nvPr/>
        </p:nvSpPr>
        <p:spPr>
          <a:xfrm>
            <a:off x="484552" y="2705879"/>
            <a:ext cx="5332026" cy="30265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9E410E-E240-B453-C11A-EDBD0AF02CA2}"/>
              </a:ext>
            </a:extLst>
          </p:cNvPr>
          <p:cNvSpPr txBox="1">
            <a:spLocks/>
          </p:cNvSpPr>
          <p:nvPr/>
        </p:nvSpPr>
        <p:spPr>
          <a:xfrm>
            <a:off x="484552" y="2705879"/>
            <a:ext cx="5332026" cy="3483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6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6 </a:t>
            </a:r>
            <a:r>
              <a:rPr lang="en-GB" dirty="0" err="1"/>
              <a:t>make_unique</a:t>
            </a:r>
            <a:r>
              <a:rPr lang="en-GB" dirty="0"/>
              <a:t>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9x8 tiles of 19 STFT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11x125 tiles of 25 CWT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Total: 1 286 749 features</a:t>
            </a:r>
          </a:p>
        </p:txBody>
      </p:sp>
    </p:spTree>
    <p:extLst>
      <p:ext uri="{BB962C8B-B14F-4D97-AF65-F5344CB8AC3E}">
        <p14:creationId xmlns:p14="http://schemas.microsoft.com/office/powerpoint/2010/main" val="19384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76DB03-AFEC-47B4-9A89-56EE4C92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8" y="0"/>
            <a:ext cx="9145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F8815-832C-94B5-1216-B9E3D26E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729" y="750094"/>
            <a:ext cx="8340659" cy="5136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MTP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F964D-4C1F-CEDB-62D1-078FC794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AE9D-9FE0-F850-D36C-3CA83AB2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First 300 Features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Chart, timeline, bar chart">
            <a:extLst>
              <a:ext uri="{FF2B5EF4-FFF2-40B4-BE49-F238E27FC236}">
                <a16:creationId xmlns:a16="http://schemas.microsoft.com/office/drawing/2014/main" id="{0F7FAD37-58AC-7635-D6B3-1BDDB814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19" y="239833"/>
            <a:ext cx="8504445" cy="6378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8DC5-A88F-788F-D141-86D4CF61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76DB03-AFEC-47B4-9A89-56EE4C92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358" y="0"/>
            <a:ext cx="9145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30418-945D-05E8-B499-5B4DA56E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729" y="750094"/>
            <a:ext cx="8340659" cy="51363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Fitness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1442-85F8-FC54-D339-C410CF2D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84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166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Bahnschrift</vt:lpstr>
      <vt:lpstr>Calibri</vt:lpstr>
      <vt:lpstr>MatrixVTI</vt:lpstr>
      <vt:lpstr>MTP Results for AE Data</vt:lpstr>
      <vt:lpstr>Contents</vt:lpstr>
      <vt:lpstr>Feature Breakdown</vt:lpstr>
      <vt:lpstr>The Main Features Used</vt:lpstr>
      <vt:lpstr>Tiling</vt:lpstr>
      <vt:lpstr>Total Number of Features:</vt:lpstr>
      <vt:lpstr>MTP Results</vt:lpstr>
      <vt:lpstr>First 300 Features</vt:lpstr>
      <vt:lpstr>Fitness Results</vt:lpstr>
      <vt:lpstr>First 300 Features</vt:lpstr>
      <vt:lpstr>A Closer Look at MTP</vt:lpstr>
      <vt:lpstr>First 300 Features Zoomed In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STFT &amp; WT Processing Pipeline</dc:title>
  <dc:creator>Mikhail Maximchuk</dc:creator>
  <cp:lastModifiedBy>Mikhail Maximchuk</cp:lastModifiedBy>
  <cp:revision>3</cp:revision>
  <dcterms:created xsi:type="dcterms:W3CDTF">2022-09-28T09:31:44Z</dcterms:created>
  <dcterms:modified xsi:type="dcterms:W3CDTF">2023-01-18T15:03:26Z</dcterms:modified>
</cp:coreProperties>
</file>