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60334"/>
              </p:ext>
            </p:extLst>
          </p:nvPr>
        </p:nvGraphicFramePr>
        <p:xfrm>
          <a:off x="0" y="-1"/>
          <a:ext cx="9144000" cy="713267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48000"/>
                <a:gridCol w="3048000"/>
                <a:gridCol w="3048000"/>
              </a:tblGrid>
              <a:tr h="4205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Case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Computers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Alex Gardner</a:t>
                      </a:r>
                    </a:p>
                    <a:p>
                      <a:r>
                        <a:rPr lang="en-US" sz="1200" dirty="0" smtClean="0"/>
                        <a:t>CIT 203-01</a:t>
                      </a:r>
                      <a:endParaRPr lang="en-US" sz="1200" dirty="0"/>
                    </a:p>
                  </a:txBody>
                  <a:tcPr/>
                </a:tc>
              </a:tr>
              <a:tr h="4190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Related Requirements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enough Computers on the floor.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190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Goal in Context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Have models available</a:t>
                      </a:r>
                      <a:r>
                        <a:rPr lang="en-US" sz="1200" baseline="0" dirty="0" smtClean="0"/>
                        <a:t> to sell for profit.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190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Preconditions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Enough money to order</a:t>
                      </a:r>
                      <a:r>
                        <a:rPr lang="en-US" sz="1200" baseline="0" dirty="0" smtClean="0"/>
                        <a:t> more computers.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190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Successful End Condition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Computers arrive</a:t>
                      </a:r>
                      <a:r>
                        <a:rPr lang="en-US" sz="1200" baseline="0" dirty="0" smtClean="0"/>
                        <a:t> and are restocked to the floor.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Failed End Condition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 out of computers to sell.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Primary 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Secondary 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Employee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190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Trigger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Sold</a:t>
                      </a:r>
                      <a:r>
                        <a:rPr lang="en-US" sz="1200" baseline="0" dirty="0" smtClean="0"/>
                        <a:t> a lot of computers and are running out.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Main</a:t>
                      </a:r>
                      <a:r>
                        <a:rPr lang="en-US" sz="1200" baseline="0" dirty="0" smtClean="0"/>
                        <a:t> Flow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</a:tr>
              <a:tr h="239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Assess the store inventory.</a:t>
                      </a:r>
                      <a:endParaRPr lang="en-US" sz="1200" dirty="0"/>
                    </a:p>
                  </a:txBody>
                  <a:tcPr/>
                </a:tc>
              </a:tr>
              <a:tr h="41900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 an order to corporate to receive</a:t>
                      </a:r>
                      <a:r>
                        <a:rPr lang="en-US" sz="1200" baseline="0" dirty="0" smtClean="0"/>
                        <a:t> missing stock.</a:t>
                      </a:r>
                      <a:endParaRPr lang="en-US" sz="1200" dirty="0"/>
                    </a:p>
                  </a:txBody>
                  <a:tcPr/>
                </a:tc>
              </a:tr>
              <a:tr h="239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Unload truck when it arrives.</a:t>
                      </a:r>
                      <a:endParaRPr lang="en-US" sz="1200" dirty="0"/>
                    </a:p>
                  </a:txBody>
                  <a:tcPr/>
                </a:tc>
              </a:tr>
              <a:tr h="41900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Move new computers</a:t>
                      </a:r>
                      <a:r>
                        <a:rPr lang="en-US" sz="1200" baseline="0" dirty="0" smtClean="0"/>
                        <a:t> to the floor for sale.</a:t>
                      </a:r>
                      <a:endParaRPr lang="en-US" sz="1200" dirty="0"/>
                    </a:p>
                  </a:txBody>
                  <a:tcPr/>
                </a:tc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Extensions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Branching</a:t>
                      </a:r>
                      <a:r>
                        <a:rPr lang="en-US" sz="1200" baseline="0" dirty="0" smtClean="0"/>
                        <a:t> Action</a:t>
                      </a:r>
                      <a:endParaRPr lang="en-US" sz="1200" dirty="0"/>
                    </a:p>
                  </a:txBody>
                  <a:tcPr/>
                </a:tc>
              </a:tr>
              <a:tr h="239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Inventory</a:t>
                      </a:r>
                      <a:r>
                        <a:rPr lang="en-US" sz="1200" baseline="0" dirty="0" smtClean="0"/>
                        <a:t> is sufficient.</a:t>
                      </a:r>
                      <a:endParaRPr lang="en-US" sz="1200" dirty="0"/>
                    </a:p>
                  </a:txBody>
                  <a:tcPr/>
                </a:tc>
              </a:tr>
              <a:tr h="41900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Does not place an order for more computers.</a:t>
                      </a:r>
                      <a:endParaRPr lang="en-US" sz="1200" dirty="0"/>
                    </a:p>
                  </a:txBody>
                  <a:tcPr/>
                </a:tc>
              </a:tr>
              <a:tr h="239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truck does not arrive.</a:t>
                      </a:r>
                      <a:endParaRPr lang="en-US" sz="1200" dirty="0"/>
                    </a:p>
                  </a:txBody>
                  <a:tcPr/>
                </a:tc>
              </a:tr>
              <a:tr h="7781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The manager calls corporate to find out why truck did not arrive.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32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154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</dc:creator>
  <cp:lastModifiedBy>Renee</cp:lastModifiedBy>
  <cp:revision>6</cp:revision>
  <dcterms:created xsi:type="dcterms:W3CDTF">2012-11-18T22:56:20Z</dcterms:created>
  <dcterms:modified xsi:type="dcterms:W3CDTF">2012-11-19T02:26:57Z</dcterms:modified>
</cp:coreProperties>
</file>