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4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0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AE338-C6E2-492E-B3E4-B32E1BE16188}" type="datetimeFigureOut">
              <a:rPr lang="en-US" smtClean="0"/>
              <a:t>11/18/2012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43AF-2E81-4400-BA7A-6D267F17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19400" y="685800"/>
            <a:ext cx="35814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8982" y="481445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>
            <a:off x="1163782" y="1091045"/>
            <a:ext cx="0" cy="838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6582" y="1929245"/>
            <a:ext cx="457200" cy="76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63782" y="1929245"/>
            <a:ext cx="304800" cy="76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06582" y="1395845"/>
            <a:ext cx="4572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63782" y="1395845"/>
            <a:ext cx="3810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86691" y="3962400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4"/>
          </p:cNvCxnSpPr>
          <p:nvPr/>
        </p:nvCxnSpPr>
        <p:spPr>
          <a:xfrm>
            <a:off x="1191491" y="4572000"/>
            <a:ext cx="0" cy="838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34291" y="5410200"/>
            <a:ext cx="457200" cy="76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91491" y="5410200"/>
            <a:ext cx="304800" cy="76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34291" y="4876800"/>
            <a:ext cx="4572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91491" y="4876800"/>
            <a:ext cx="3810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43800" y="1759527"/>
            <a:ext cx="609600" cy="6096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4"/>
          </p:cNvCxnSpPr>
          <p:nvPr/>
        </p:nvCxnSpPr>
        <p:spPr>
          <a:xfrm>
            <a:off x="7848600" y="2369127"/>
            <a:ext cx="0" cy="838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391400" y="3207327"/>
            <a:ext cx="457200" cy="76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48600" y="3207327"/>
            <a:ext cx="304800" cy="76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391400" y="2673927"/>
            <a:ext cx="4572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48600" y="2673927"/>
            <a:ext cx="3810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200400" y="1091045"/>
            <a:ext cx="2895600" cy="668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Buys Computers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38055" y="2003713"/>
            <a:ext cx="2895600" cy="668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Orders Computers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138055" y="2815936"/>
            <a:ext cx="2895600" cy="668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Runs Cash Register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00400" y="3733800"/>
            <a:ext cx="2895600" cy="668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Makes schedule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200400" y="4656859"/>
            <a:ext cx="2895600" cy="6684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Paperwork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600" y="294062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6582" y="6400800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67600" y="4267200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41" name="Straight Connector 40"/>
          <p:cNvCxnSpPr>
            <a:endCxn id="30" idx="2"/>
          </p:cNvCxnSpPr>
          <p:nvPr/>
        </p:nvCxnSpPr>
        <p:spPr>
          <a:xfrm flipV="1">
            <a:off x="1572491" y="1425286"/>
            <a:ext cx="1627909" cy="503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517073" y="2369127"/>
            <a:ext cx="1683327" cy="3041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572491" y="3207327"/>
            <a:ext cx="1704109" cy="22115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30" idx="2"/>
          </p:cNvCxnSpPr>
          <p:nvPr/>
        </p:nvCxnSpPr>
        <p:spPr>
          <a:xfrm flipV="1">
            <a:off x="1517073" y="1425286"/>
            <a:ext cx="1683327" cy="3984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033655" y="3207327"/>
            <a:ext cx="1357745" cy="1669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3" idx="6"/>
          </p:cNvCxnSpPr>
          <p:nvPr/>
        </p:nvCxnSpPr>
        <p:spPr>
          <a:xfrm flipV="1">
            <a:off x="6096000" y="3207327"/>
            <a:ext cx="1295400" cy="860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59086" y="3158837"/>
            <a:ext cx="1432314" cy="48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26728" y="2324101"/>
            <a:ext cx="1364672" cy="858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050773" y="1395846"/>
            <a:ext cx="1340627" cy="178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61147" y="721713"/>
            <a:ext cx="324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Awesome Computer Store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304800"/>
            <a:ext cx="1407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 Gardner</a:t>
            </a:r>
          </a:p>
          <a:p>
            <a:r>
              <a:rPr lang="en-US" dirty="0" smtClean="0"/>
              <a:t>CIT 203-01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2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</dc:creator>
  <cp:lastModifiedBy>Renee</cp:lastModifiedBy>
  <cp:revision>6</cp:revision>
  <cp:lastPrinted>2012-11-19T00:03:43Z</cp:lastPrinted>
  <dcterms:created xsi:type="dcterms:W3CDTF">2012-11-18T22:56:20Z</dcterms:created>
  <dcterms:modified xsi:type="dcterms:W3CDTF">2012-11-19T02:30:21Z</dcterms:modified>
</cp:coreProperties>
</file>