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6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EF053-AD40-49B2-9D46-2CF17ECFAC8E}" type="datetimeFigureOut">
              <a:rPr lang="en-US" smtClean="0"/>
              <a:t>11/29/2012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B14CF-164E-49E1-AB31-53E7ED306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240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EF053-AD40-49B2-9D46-2CF17ECFAC8E}" type="datetimeFigureOut">
              <a:rPr lang="en-US" smtClean="0"/>
              <a:t>11/29/2012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B14CF-164E-49E1-AB31-53E7ED306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250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EF053-AD40-49B2-9D46-2CF17ECFAC8E}" type="datetimeFigureOut">
              <a:rPr lang="en-US" smtClean="0"/>
              <a:t>11/29/2012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B14CF-164E-49E1-AB31-53E7ED306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757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EF053-AD40-49B2-9D46-2CF17ECFAC8E}" type="datetimeFigureOut">
              <a:rPr lang="en-US" smtClean="0"/>
              <a:t>11/29/2012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B14CF-164E-49E1-AB31-53E7ED306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003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EF053-AD40-49B2-9D46-2CF17ECFAC8E}" type="datetimeFigureOut">
              <a:rPr lang="en-US" smtClean="0"/>
              <a:t>11/29/2012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B14CF-164E-49E1-AB31-53E7ED306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449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EF053-AD40-49B2-9D46-2CF17ECFAC8E}" type="datetimeFigureOut">
              <a:rPr lang="en-US" smtClean="0"/>
              <a:t>11/29/2012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B14CF-164E-49E1-AB31-53E7ED306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090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EF053-AD40-49B2-9D46-2CF17ECFAC8E}" type="datetimeFigureOut">
              <a:rPr lang="en-US" smtClean="0"/>
              <a:t>11/29/2012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B14CF-164E-49E1-AB31-53E7ED306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803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EF053-AD40-49B2-9D46-2CF17ECFAC8E}" type="datetimeFigureOut">
              <a:rPr lang="en-US" smtClean="0"/>
              <a:t>11/29/2012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B14CF-164E-49E1-AB31-53E7ED306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069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EF053-AD40-49B2-9D46-2CF17ECFAC8E}" type="datetimeFigureOut">
              <a:rPr lang="en-US" smtClean="0"/>
              <a:t>11/29/2012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B14CF-164E-49E1-AB31-53E7ED306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250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EF053-AD40-49B2-9D46-2CF17ECFAC8E}" type="datetimeFigureOut">
              <a:rPr lang="en-US" smtClean="0"/>
              <a:t>11/29/2012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B14CF-164E-49E1-AB31-53E7ED306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420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EF053-AD40-49B2-9D46-2CF17ECFAC8E}" type="datetimeFigureOut">
              <a:rPr lang="en-US" smtClean="0"/>
              <a:t>11/29/2012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B14CF-164E-49E1-AB31-53E7ED306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986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0EF053-AD40-49B2-9D46-2CF17ECFAC8E}" type="datetimeFigureOut">
              <a:rPr lang="en-US" smtClean="0"/>
              <a:t>11/29/2012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1B14CF-164E-49E1-AB31-53E7ED306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162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079930"/>
              </p:ext>
            </p:extLst>
          </p:nvPr>
        </p:nvGraphicFramePr>
        <p:xfrm>
          <a:off x="3352800" y="381000"/>
          <a:ext cx="1939636" cy="1142538"/>
        </p:xfrm>
        <a:graphic>
          <a:graphicData uri="http://schemas.openxmlformats.org/drawingml/2006/table">
            <a:tbl>
              <a:tblPr/>
              <a:tblGrid>
                <a:gridCol w="1939636"/>
              </a:tblGrid>
              <a:tr h="408709">
                <a:tc>
                  <a:txBody>
                    <a:bodyPr/>
                    <a:lstStyle/>
                    <a:p>
                      <a:r>
                        <a:rPr lang="en-US" dirty="0" smtClean="0"/>
                        <a:t>Magazine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806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629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9093678"/>
              </p:ext>
            </p:extLst>
          </p:nvPr>
        </p:nvGraphicFramePr>
        <p:xfrm>
          <a:off x="5666510" y="2667462"/>
          <a:ext cx="1981200" cy="1142538"/>
        </p:xfrm>
        <a:graphic>
          <a:graphicData uri="http://schemas.openxmlformats.org/drawingml/2006/table">
            <a:tbl>
              <a:tblPr/>
              <a:tblGrid>
                <a:gridCol w="1981200"/>
              </a:tblGrid>
              <a:tr h="408709">
                <a:tc>
                  <a:txBody>
                    <a:bodyPr/>
                    <a:lstStyle/>
                    <a:p>
                      <a:r>
                        <a:rPr lang="en-US" dirty="0" smtClean="0"/>
                        <a:t>Advertisement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806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6291">
                <a:tc>
                  <a:txBody>
                    <a:bodyPr/>
                    <a:lstStyle/>
                    <a:p>
                      <a:r>
                        <a:rPr lang="en-US" dirty="0" smtClean="0"/>
                        <a:t>+length()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8238913"/>
              </p:ext>
            </p:extLst>
          </p:nvPr>
        </p:nvGraphicFramePr>
        <p:xfrm>
          <a:off x="228600" y="1447800"/>
          <a:ext cx="1939636" cy="1140229"/>
        </p:xfrm>
        <a:graphic>
          <a:graphicData uri="http://schemas.openxmlformats.org/drawingml/2006/table">
            <a:tbl>
              <a:tblPr/>
              <a:tblGrid>
                <a:gridCol w="1939636"/>
              </a:tblGrid>
              <a:tr h="408709">
                <a:tc>
                  <a:txBody>
                    <a:bodyPr/>
                    <a:lstStyle/>
                    <a:p>
                      <a:r>
                        <a:rPr lang="en-US" dirty="0" smtClean="0"/>
                        <a:t>Cover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3291">
                <a:tc>
                  <a:txBody>
                    <a:bodyPr/>
                    <a:lstStyle/>
                    <a:p>
                      <a:r>
                        <a:rPr lang="en-US" dirty="0" smtClean="0"/>
                        <a:t>-Eye Catching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6291">
                <a:tc>
                  <a:txBody>
                    <a:bodyPr/>
                    <a:lstStyle/>
                    <a:p>
                      <a:r>
                        <a:rPr lang="en-US" dirty="0" smtClean="0"/>
                        <a:t>+condition()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0065297"/>
              </p:ext>
            </p:extLst>
          </p:nvPr>
        </p:nvGraphicFramePr>
        <p:xfrm>
          <a:off x="7086600" y="1371600"/>
          <a:ext cx="1939636" cy="1142538"/>
        </p:xfrm>
        <a:graphic>
          <a:graphicData uri="http://schemas.openxmlformats.org/drawingml/2006/table">
            <a:tbl>
              <a:tblPr/>
              <a:tblGrid>
                <a:gridCol w="1939636"/>
              </a:tblGrid>
              <a:tr h="408709">
                <a:tc>
                  <a:txBody>
                    <a:bodyPr/>
                    <a:lstStyle/>
                    <a:p>
                      <a:r>
                        <a:rPr lang="en-US" dirty="0" smtClean="0"/>
                        <a:t>Editorial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806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6291">
                <a:tc>
                  <a:txBody>
                    <a:bodyPr/>
                    <a:lstStyle/>
                    <a:p>
                      <a:r>
                        <a:rPr lang="en-US" dirty="0" smtClean="0"/>
                        <a:t>+length()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2049567"/>
              </p:ext>
            </p:extLst>
          </p:nvPr>
        </p:nvGraphicFramePr>
        <p:xfrm>
          <a:off x="3581400" y="3124200"/>
          <a:ext cx="1939636" cy="1142538"/>
        </p:xfrm>
        <a:graphic>
          <a:graphicData uri="http://schemas.openxmlformats.org/drawingml/2006/table">
            <a:tbl>
              <a:tblPr/>
              <a:tblGrid>
                <a:gridCol w="1939636"/>
              </a:tblGrid>
              <a:tr h="408709">
                <a:tc>
                  <a:txBody>
                    <a:bodyPr/>
                    <a:lstStyle/>
                    <a:p>
                      <a:r>
                        <a:rPr lang="en-US" dirty="0" smtClean="0"/>
                        <a:t>Article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806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6291">
                <a:tc>
                  <a:txBody>
                    <a:bodyPr/>
                    <a:lstStyle/>
                    <a:p>
                      <a:r>
                        <a:rPr lang="en-US" dirty="0" smtClean="0"/>
                        <a:t>+length()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3437706"/>
              </p:ext>
            </p:extLst>
          </p:nvPr>
        </p:nvGraphicFramePr>
        <p:xfrm>
          <a:off x="1143000" y="2895600"/>
          <a:ext cx="1939636" cy="1142538"/>
        </p:xfrm>
        <a:graphic>
          <a:graphicData uri="http://schemas.openxmlformats.org/drawingml/2006/table">
            <a:tbl>
              <a:tblPr/>
              <a:tblGrid>
                <a:gridCol w="1939636"/>
              </a:tblGrid>
              <a:tr h="408709">
                <a:tc>
                  <a:txBody>
                    <a:bodyPr/>
                    <a:lstStyle/>
                    <a:p>
                      <a:r>
                        <a:rPr lang="en-US" dirty="0" smtClean="0"/>
                        <a:t>Table of Contents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806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6291">
                <a:tc>
                  <a:txBody>
                    <a:bodyPr/>
                    <a:lstStyle/>
                    <a:p>
                      <a:r>
                        <a:rPr lang="en-US" dirty="0" smtClean="0"/>
                        <a:t>+length()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6542179"/>
              </p:ext>
            </p:extLst>
          </p:nvPr>
        </p:nvGraphicFramePr>
        <p:xfrm>
          <a:off x="6400800" y="4648200"/>
          <a:ext cx="1939636" cy="1142538"/>
        </p:xfrm>
        <a:graphic>
          <a:graphicData uri="http://schemas.openxmlformats.org/drawingml/2006/table">
            <a:tbl>
              <a:tblPr/>
              <a:tblGrid>
                <a:gridCol w="1939636"/>
              </a:tblGrid>
              <a:tr h="408709">
                <a:tc>
                  <a:txBody>
                    <a:bodyPr/>
                    <a:lstStyle/>
                    <a:p>
                      <a:r>
                        <a:rPr lang="en-US" dirty="0" smtClean="0"/>
                        <a:t>Picture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806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6291">
                <a:tc>
                  <a:txBody>
                    <a:bodyPr/>
                    <a:lstStyle/>
                    <a:p>
                      <a:r>
                        <a:rPr lang="en-US" dirty="0" smtClean="0"/>
                        <a:t>+</a:t>
                      </a:r>
                      <a:r>
                        <a:rPr lang="en-US" dirty="0" err="1" smtClean="0"/>
                        <a:t>locationOnPage</a:t>
                      </a:r>
                      <a:r>
                        <a:rPr lang="en-US" dirty="0" smtClean="0"/>
                        <a:t>()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4827786"/>
              </p:ext>
            </p:extLst>
          </p:nvPr>
        </p:nvGraphicFramePr>
        <p:xfrm>
          <a:off x="221673" y="5410200"/>
          <a:ext cx="1939636" cy="1142538"/>
        </p:xfrm>
        <a:graphic>
          <a:graphicData uri="http://schemas.openxmlformats.org/drawingml/2006/table">
            <a:tbl>
              <a:tblPr/>
              <a:tblGrid>
                <a:gridCol w="1939636"/>
              </a:tblGrid>
              <a:tr h="408709">
                <a:tc>
                  <a:txBody>
                    <a:bodyPr/>
                    <a:lstStyle/>
                    <a:p>
                      <a:r>
                        <a:rPr lang="en-US" dirty="0" smtClean="0"/>
                        <a:t>Page number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806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629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7208652"/>
              </p:ext>
            </p:extLst>
          </p:nvPr>
        </p:nvGraphicFramePr>
        <p:xfrm>
          <a:off x="2590800" y="5257800"/>
          <a:ext cx="1939636" cy="1142538"/>
        </p:xfrm>
        <a:graphic>
          <a:graphicData uri="http://schemas.openxmlformats.org/drawingml/2006/table">
            <a:tbl>
              <a:tblPr/>
              <a:tblGrid>
                <a:gridCol w="1939636"/>
              </a:tblGrid>
              <a:tr h="408709">
                <a:tc>
                  <a:txBody>
                    <a:bodyPr/>
                    <a:lstStyle/>
                    <a:p>
                      <a:r>
                        <a:rPr lang="en-US" dirty="0" smtClean="0"/>
                        <a:t>Font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806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6291">
                <a:tc>
                  <a:txBody>
                    <a:bodyPr/>
                    <a:lstStyle/>
                    <a:p>
                      <a:r>
                        <a:rPr lang="en-US" dirty="0" smtClean="0"/>
                        <a:t>+size()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cxnSp>
        <p:nvCxnSpPr>
          <p:cNvPr id="17" name="Straight Connector 16"/>
          <p:cNvCxnSpPr/>
          <p:nvPr/>
        </p:nvCxnSpPr>
        <p:spPr>
          <a:xfrm flipH="1">
            <a:off x="2133600" y="1066800"/>
            <a:ext cx="121920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5671704" y="1049483"/>
            <a:ext cx="1414896" cy="5507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5290704" y="2025765"/>
            <a:ext cx="500496" cy="6412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4346863" y="2043083"/>
            <a:ext cx="24246" cy="10811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>
            <a:off x="3048000" y="2043084"/>
            <a:ext cx="304800" cy="8525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5481204" y="775856"/>
            <a:ext cx="190500" cy="2909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V="1">
            <a:off x="5290704" y="775856"/>
            <a:ext cx="190500" cy="2563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5290704" y="1049483"/>
            <a:ext cx="190500" cy="228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H="1">
            <a:off x="5481204" y="1066800"/>
            <a:ext cx="185306" cy="228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5275118" y="1523538"/>
            <a:ext cx="190500" cy="2909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V="1">
            <a:off x="5084618" y="1523539"/>
            <a:ext cx="190500" cy="2563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5084618" y="1797165"/>
            <a:ext cx="190500" cy="228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 flipH="1">
            <a:off x="5275119" y="1814482"/>
            <a:ext cx="190499" cy="228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4358986" y="1523539"/>
            <a:ext cx="190500" cy="2909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 flipV="1">
            <a:off x="4168486" y="1523540"/>
            <a:ext cx="190500" cy="2563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>
            <a:off x="4168486" y="1797166"/>
            <a:ext cx="190500" cy="228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4358987" y="1814483"/>
            <a:ext cx="190499" cy="228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3352800" y="1523540"/>
            <a:ext cx="190500" cy="2909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V="1">
            <a:off x="3162300" y="1523541"/>
            <a:ext cx="190500" cy="2563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>
            <a:off x="3162300" y="1797167"/>
            <a:ext cx="190500" cy="228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3352801" y="1814484"/>
            <a:ext cx="190499" cy="228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4038600" y="4267200"/>
            <a:ext cx="0" cy="990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>
            <a:off x="4876800" y="4648200"/>
            <a:ext cx="150235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 flipH="1">
            <a:off x="1981201" y="4762500"/>
            <a:ext cx="17525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 flipH="1">
            <a:off x="1371600" y="4038600"/>
            <a:ext cx="1" cy="1371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>
            <a:off x="2743200" y="4038600"/>
            <a:ext cx="0" cy="1219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>
            <a:off x="5791200" y="3810000"/>
            <a:ext cx="0" cy="1828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>
            <a:off x="7620000" y="3276600"/>
            <a:ext cx="60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>
            <a:off x="8229600" y="3276600"/>
            <a:ext cx="0" cy="1371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 flipH="1">
            <a:off x="4549486" y="5638800"/>
            <a:ext cx="124171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>
            <a:off x="4876800" y="4267200"/>
            <a:ext cx="0" cy="381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/>
          <p:nvPr/>
        </p:nvCxnSpPr>
        <p:spPr>
          <a:xfrm>
            <a:off x="3733800" y="4267200"/>
            <a:ext cx="0" cy="4953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>
            <a:off x="1981201" y="4762500"/>
            <a:ext cx="0" cy="6477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>
            <a:off x="8839200" y="2472921"/>
            <a:ext cx="0" cy="40838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/>
        </p:nvCxnSpPr>
        <p:spPr>
          <a:xfrm flipH="1">
            <a:off x="2133600" y="6553200"/>
            <a:ext cx="6705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/>
          <p:nvPr/>
        </p:nvCxnSpPr>
        <p:spPr>
          <a:xfrm>
            <a:off x="8458200" y="2472921"/>
            <a:ext cx="0" cy="36992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/>
          <p:cNvCxnSpPr/>
          <p:nvPr/>
        </p:nvCxnSpPr>
        <p:spPr>
          <a:xfrm flipH="1">
            <a:off x="4549486" y="6172200"/>
            <a:ext cx="390871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/>
          <p:cNvSpPr txBox="1"/>
          <p:nvPr/>
        </p:nvSpPr>
        <p:spPr>
          <a:xfrm>
            <a:off x="7239000" y="78616"/>
            <a:ext cx="14075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Alex Gardner</a:t>
            </a:r>
          </a:p>
          <a:p>
            <a:r>
              <a:rPr lang="en-US" dirty="0" smtClean="0"/>
              <a:t>CIT203-01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7603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</TotalTime>
  <Words>39</Words>
  <Application>Microsoft Office PowerPoint</Application>
  <PresentationFormat>On-screen Show (4:3)</PresentationFormat>
  <Paragraphs>19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Renee</dc:creator>
  <cp:lastModifiedBy>Renee</cp:lastModifiedBy>
  <cp:revision>18</cp:revision>
  <cp:lastPrinted>2012-11-30T05:34:22Z</cp:lastPrinted>
  <dcterms:created xsi:type="dcterms:W3CDTF">2012-11-30T04:09:56Z</dcterms:created>
  <dcterms:modified xsi:type="dcterms:W3CDTF">2012-11-30T09:34:18Z</dcterms:modified>
</cp:coreProperties>
</file>