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6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5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F053-AD40-49B2-9D46-2CF17ECFAC8E}" type="datetimeFigureOut">
              <a:rPr lang="en-US" smtClean="0"/>
              <a:t>11/29/2012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B14CF-164E-49E1-AB31-53E7ED306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6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436717"/>
              </p:ext>
            </p:extLst>
          </p:nvPr>
        </p:nvGraphicFramePr>
        <p:xfrm>
          <a:off x="762000" y="3048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Equipment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-Type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+use()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365100"/>
              </p:ext>
            </p:extLst>
          </p:nvPr>
        </p:nvGraphicFramePr>
        <p:xfrm>
          <a:off x="3276600" y="18288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Referee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-Qualifications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+working()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464453"/>
              </p:ext>
            </p:extLst>
          </p:nvPr>
        </p:nvGraphicFramePr>
        <p:xfrm>
          <a:off x="685800" y="45720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Court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-Hoops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upToStandard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96710"/>
              </p:ext>
            </p:extLst>
          </p:nvPr>
        </p:nvGraphicFramePr>
        <p:xfrm>
          <a:off x="5791200" y="4343400"/>
          <a:ext cx="1939636" cy="1099589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Statistic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-Lists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+update()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62445"/>
              </p:ext>
            </p:extLst>
          </p:nvPr>
        </p:nvGraphicFramePr>
        <p:xfrm>
          <a:off x="5791200" y="381000"/>
          <a:ext cx="1939636" cy="1688869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Coach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-Name</a:t>
                      </a:r>
                    </a:p>
                    <a:p>
                      <a:r>
                        <a:rPr lang="en-US" dirty="0" smtClean="0"/>
                        <a:t>-Team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+talking()</a:t>
                      </a:r>
                    </a:p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makingPlays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18977"/>
              </p:ext>
            </p:extLst>
          </p:nvPr>
        </p:nvGraphicFramePr>
        <p:xfrm>
          <a:off x="762000" y="1905000"/>
          <a:ext cx="1939636" cy="1688869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Player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-Name</a:t>
                      </a:r>
                    </a:p>
                    <a:p>
                      <a:r>
                        <a:rPr lang="en-US" dirty="0" smtClean="0"/>
                        <a:t>-Team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+playing()</a:t>
                      </a:r>
                    </a:p>
                    <a:p>
                      <a:r>
                        <a:rPr lang="en-US" dirty="0" smtClean="0"/>
                        <a:t>+training()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13403"/>
              </p:ext>
            </p:extLst>
          </p:nvPr>
        </p:nvGraphicFramePr>
        <p:xfrm>
          <a:off x="3276600" y="3048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Basketball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-Season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retrieveInfo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4984"/>
              </p:ext>
            </p:extLst>
          </p:nvPr>
        </p:nvGraphicFramePr>
        <p:xfrm>
          <a:off x="5638800" y="26670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Game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+active()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61010"/>
              </p:ext>
            </p:extLst>
          </p:nvPr>
        </p:nvGraphicFramePr>
        <p:xfrm>
          <a:off x="3200400" y="50292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Fan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+cheering()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25384"/>
              </p:ext>
            </p:extLst>
          </p:nvPr>
        </p:nvGraphicFramePr>
        <p:xfrm>
          <a:off x="3124200" y="3429000"/>
          <a:ext cx="1939636" cy="1142538"/>
        </p:xfrm>
        <a:graphic>
          <a:graphicData uri="http://schemas.openxmlformats.org/drawingml/2006/table">
            <a:tbl>
              <a:tblPr/>
              <a:tblGrid>
                <a:gridCol w="1939636"/>
              </a:tblGrid>
              <a:tr h="408709">
                <a:tc>
                  <a:txBody>
                    <a:bodyPr/>
                    <a:lstStyle/>
                    <a:p>
                      <a:r>
                        <a:rPr lang="en-US" dirty="0" smtClean="0"/>
                        <a:t>Rule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069">
                <a:tc>
                  <a:txBody>
                    <a:bodyPr/>
                    <a:lstStyle/>
                    <a:p>
                      <a:r>
                        <a:rPr lang="en-US" dirty="0" smtClean="0"/>
                        <a:t>-Written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291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en-US" dirty="0" err="1" smtClean="0"/>
                        <a:t>inUse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736435" y="57834"/>
            <a:ext cx="1407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Alex Gardner</a:t>
            </a:r>
          </a:p>
          <a:p>
            <a:r>
              <a:rPr lang="en-US" dirty="0" smtClean="0"/>
              <a:t>CIT203-1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6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</Words>
  <Application>Microsoft Office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Renee</dc:creator>
  <cp:lastModifiedBy>Renee</cp:lastModifiedBy>
  <cp:revision>9</cp:revision>
  <cp:lastPrinted>2012-11-30T05:33:56Z</cp:lastPrinted>
  <dcterms:created xsi:type="dcterms:W3CDTF">2012-11-30T04:09:56Z</dcterms:created>
  <dcterms:modified xsi:type="dcterms:W3CDTF">2012-11-30T05:34:09Z</dcterms:modified>
</cp:coreProperties>
</file>