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9" r:id="rId5"/>
    <p:sldId id="271" r:id="rId6"/>
    <p:sldId id="278" r:id="rId7"/>
    <p:sldId id="276" r:id="rId8"/>
    <p:sldId id="279" r:id="rId9"/>
    <p:sldId id="261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8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tp.host-ed.me/vtp/prototype/06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124200"/>
            <a:ext cx="3733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" y="1341438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20390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1:</a:t>
            </a:r>
          </a:p>
          <a:p>
            <a:pPr lvl="1"/>
            <a:r>
              <a:rPr lang="en-US" dirty="0" smtClean="0"/>
              <a:t>Very Simple prototype</a:t>
            </a:r>
          </a:p>
          <a:p>
            <a:pPr lvl="1"/>
            <a:endParaRPr lang="en-US" dirty="0"/>
          </a:p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Research and </a:t>
            </a:r>
            <a:r>
              <a:rPr lang="en-US" dirty="0"/>
              <a:t>c</a:t>
            </a:r>
            <a:r>
              <a:rPr lang="en-US" dirty="0" smtClean="0"/>
              <a:t>ontact </a:t>
            </a:r>
            <a:r>
              <a:rPr lang="en-US" dirty="0"/>
              <a:t>G</a:t>
            </a:r>
            <a:r>
              <a:rPr lang="en-US" dirty="0" smtClean="0"/>
              <a:t>oogle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Integration of Popcorn.js</a:t>
            </a:r>
          </a:p>
          <a:p>
            <a:pPr lvl="1"/>
            <a:r>
              <a:rPr lang="en-US" dirty="0" smtClean="0"/>
              <a:t>Creating a Favorites page</a:t>
            </a:r>
          </a:p>
          <a:p>
            <a:pPr lvl="1"/>
            <a:r>
              <a:rPr lang="en-US" dirty="0" smtClean="0"/>
              <a:t>Login via Google and Facebook</a:t>
            </a:r>
          </a:p>
          <a:p>
            <a:pPr lvl="1"/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</a:p>
          <a:p>
            <a:pPr lvl="1"/>
            <a:r>
              <a:rPr lang="en-US" dirty="0" smtClean="0"/>
              <a:t>Added </a:t>
            </a:r>
            <a:r>
              <a:rPr lang="en-US" dirty="0" smtClean="0"/>
              <a:t>image tags to database for video</a:t>
            </a:r>
          </a:p>
          <a:p>
            <a:pPr lvl="1"/>
            <a:r>
              <a:rPr lang="en-US" dirty="0" smtClean="0"/>
              <a:t>Continued work on favorites page</a:t>
            </a:r>
          </a:p>
          <a:p>
            <a:pPr lvl="2"/>
            <a:r>
              <a:rPr lang="en-US" dirty="0" smtClean="0"/>
              <a:t>Uses database to get information to populate based on the current user.</a:t>
            </a:r>
            <a:endParaRPr lang="en-US" dirty="0"/>
          </a:p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Uploading videos into YouTube</a:t>
            </a:r>
          </a:p>
          <a:p>
            <a:pPr lvl="1"/>
            <a:r>
              <a:rPr lang="en-US" dirty="0" smtClean="0"/>
              <a:t>Search for YouTube was added</a:t>
            </a:r>
          </a:p>
          <a:p>
            <a:pPr lvl="1"/>
            <a:r>
              <a:rPr lang="en-US" dirty="0" smtClean="0"/>
              <a:t>Added more tags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CSS changes</a:t>
            </a:r>
          </a:p>
          <a:p>
            <a:pPr lvl="1"/>
            <a:r>
              <a:rPr lang="en-US" dirty="0" smtClean="0"/>
              <a:t>Friends Page</a:t>
            </a:r>
          </a:p>
          <a:p>
            <a:pPr lvl="1"/>
            <a:r>
              <a:rPr lang="en-US" dirty="0" smtClean="0"/>
              <a:t>Profile Page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Vimeo</a:t>
            </a:r>
            <a:endParaRPr lang="en-US" dirty="0" smtClean="0"/>
          </a:p>
          <a:p>
            <a:pPr lvl="1"/>
            <a:r>
              <a:rPr lang="en-US" dirty="0" smtClean="0"/>
              <a:t>Unified Search and URL load bar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the Tags</a:t>
            </a:r>
          </a:p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Testers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hlinkClick r:id="rId2"/>
              </a:rPr>
              <a:t>Current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1450</TotalTime>
  <Words>123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VTP</vt:lpstr>
      <vt:lpstr>Client/Company</vt:lpstr>
      <vt:lpstr>Project</vt:lpstr>
      <vt:lpstr>Passed Sprints</vt:lpstr>
      <vt:lpstr>Passed Sprints</vt:lpstr>
      <vt:lpstr>Passed Sprints</vt:lpstr>
      <vt:lpstr>Remaining Backlog</vt:lpstr>
      <vt:lpstr>Testing</vt:lpstr>
      <vt:lpstr>Current Prototype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Travis Rous</cp:lastModifiedBy>
  <cp:revision>60</cp:revision>
  <dcterms:created xsi:type="dcterms:W3CDTF">2012-09-30T20:28:33Z</dcterms:created>
  <dcterms:modified xsi:type="dcterms:W3CDTF">2013-03-21T02:41:46Z</dcterms:modified>
</cp:coreProperties>
</file>