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8" r:id="rId4"/>
    <p:sldId id="259" r:id="rId5"/>
    <p:sldId id="271" r:id="rId6"/>
    <p:sldId id="272" r:id="rId7"/>
    <p:sldId id="261" r:id="rId8"/>
    <p:sldId id="260" r:id="rId9"/>
    <p:sldId id="263" r:id="rId10"/>
    <p:sldId id="27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40D384-88C0-445D-BC6D-D81CB357284F}" type="datetimeFigureOut">
              <a:rPr lang="en-US" smtClean="0"/>
              <a:t>12/2/2012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591A79C-6C21-42B2-B7F7-E44AE7F435F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vt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Anudeep Potlapally</a:t>
            </a:r>
          </a:p>
          <a:p>
            <a:r>
              <a:rPr lang="en-US" dirty="0" smtClean="0"/>
              <a:t>Travis Rous</a:t>
            </a:r>
            <a:endParaRPr lang="en-US" dirty="0"/>
          </a:p>
        </p:txBody>
      </p:sp>
      <p:pic>
        <p:nvPicPr>
          <p:cNvPr id="1026" name="Picture 2" descr="C:\Users\1919065\Dropbox\Fall 2012\Senior Design\echosta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89412" l="6000" r="99667">
                        <a14:foregroundMark x1="8333" y1="48235" x2="8333" y2="48235"/>
                        <a14:foregroundMark x1="7000" y1="57647" x2="6000" y2="78824"/>
                        <a14:foregroundMark x1="16667" y1="36471" x2="15667" y2="76471"/>
                        <a14:foregroundMark x1="18333" y1="17647" x2="24000" y2="18824"/>
                        <a14:foregroundMark x1="9000" y1="17647" x2="11667" y2="17647"/>
                        <a14:foregroundMark x1="29333" y1="15294" x2="31000" y2="17647"/>
                        <a14:foregroundMark x1="55000" y1="20000" x2="60000" y2="16471"/>
                        <a14:foregroundMark x1="60000" y1="16471" x2="60333" y2="23529"/>
                        <a14:foregroundMark x1="54333" y1="34118" x2="59667" y2="54118"/>
                        <a14:foregroundMark x1="66667" y1="18824" x2="71667" y2="17647"/>
                        <a14:foregroundMark x1="67333" y1="41176" x2="67000" y2="62353"/>
                        <a14:foregroundMark x1="75000" y1="50588" x2="74333" y2="60000"/>
                        <a14:foregroundMark x1="76667" y1="16471" x2="79667" y2="16471"/>
                        <a14:foregroundMark x1="92333" y1="20000" x2="95333" y2="23529"/>
                        <a14:foregroundMark x1="35667" y1="45882" x2="35667" y2="55294"/>
                        <a14:foregroundMark x1="35667" y1="16471" x2="36333" y2="17647"/>
                        <a14:foregroundMark x1="41333" y1="43529" x2="41000" y2="77647"/>
                        <a14:foregroundMark x1="95000" y1="82353" x2="95000" y2="82353"/>
                        <a14:foregroundMark x1="97000" y1="83529" x2="97000" y2="83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28600"/>
            <a:ext cx="3066189" cy="8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some of the major ones…</a:t>
            </a:r>
          </a:p>
          <a:p>
            <a:pPr lvl="1"/>
            <a:r>
              <a:rPr lang="en-US" dirty="0" smtClean="0"/>
              <a:t>Play videos from more than YouTube</a:t>
            </a:r>
          </a:p>
          <a:p>
            <a:pPr lvl="1"/>
            <a:r>
              <a:rPr lang="en-US" dirty="0" smtClean="0"/>
              <a:t>Complete the tags</a:t>
            </a:r>
          </a:p>
          <a:p>
            <a:pPr lvl="1"/>
            <a:r>
              <a:rPr lang="en-US" dirty="0" smtClean="0"/>
              <a:t>Create the series of web pages to make up the site</a:t>
            </a:r>
          </a:p>
          <a:p>
            <a:pPr lvl="1"/>
            <a:r>
              <a:rPr lang="en-US" dirty="0" smtClean="0"/>
              <a:t>Filtering the Tags</a:t>
            </a:r>
          </a:p>
          <a:p>
            <a:pPr lvl="1"/>
            <a:r>
              <a:rPr lang="en-US" dirty="0" smtClean="0"/>
              <a:t>Finalizing the 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Newell</a:t>
            </a:r>
          </a:p>
          <a:p>
            <a:endParaRPr lang="en-US" dirty="0" smtClean="0"/>
          </a:p>
          <a:p>
            <a:r>
              <a:rPr lang="en-US" dirty="0" smtClean="0"/>
              <a:t>EchoStar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dirty="0" smtClean="0"/>
              <a:t>Client/Company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application</a:t>
            </a:r>
          </a:p>
          <a:p>
            <a:endParaRPr lang="en-US" dirty="0"/>
          </a:p>
          <a:p>
            <a:r>
              <a:rPr lang="en-US" dirty="0" smtClean="0"/>
              <a:t>Video Sharing/Social Networking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5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1:</a:t>
            </a:r>
          </a:p>
          <a:p>
            <a:pPr lvl="1"/>
            <a:r>
              <a:rPr lang="en-US" dirty="0" smtClean="0"/>
              <a:t>Very Simple prototype</a:t>
            </a:r>
          </a:p>
          <a:p>
            <a:pPr lvl="1"/>
            <a:endParaRPr lang="en-US" dirty="0"/>
          </a:p>
          <a:p>
            <a:r>
              <a:rPr lang="en-US" dirty="0" smtClean="0"/>
              <a:t>Sprint 2:</a:t>
            </a:r>
          </a:p>
          <a:p>
            <a:pPr lvl="1"/>
            <a:r>
              <a:rPr lang="en-US" dirty="0" smtClean="0"/>
              <a:t>Research and </a:t>
            </a:r>
            <a:r>
              <a:rPr lang="en-US" dirty="0"/>
              <a:t>c</a:t>
            </a:r>
            <a:r>
              <a:rPr lang="en-US" dirty="0" smtClean="0"/>
              <a:t>ontact </a:t>
            </a:r>
            <a:r>
              <a:rPr lang="en-US" dirty="0"/>
              <a:t>G</a:t>
            </a:r>
            <a:r>
              <a:rPr lang="en-US" dirty="0" smtClean="0"/>
              <a:t>oogle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Integration of Popcorn.js</a:t>
            </a:r>
          </a:p>
          <a:p>
            <a:pPr lvl="1"/>
            <a:r>
              <a:rPr lang="en-US" dirty="0" smtClean="0"/>
              <a:t>Creating a Favorites page</a:t>
            </a:r>
          </a:p>
          <a:p>
            <a:pPr lvl="1"/>
            <a:r>
              <a:rPr lang="en-US" dirty="0" smtClean="0"/>
              <a:t>Login via Google and Facebook</a:t>
            </a:r>
          </a:p>
          <a:p>
            <a:pPr lvl="1"/>
            <a:r>
              <a:rPr lang="en-US" dirty="0" smtClean="0"/>
              <a:t>Error log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Passed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</a:p>
          <a:p>
            <a:pPr lvl="1"/>
            <a:r>
              <a:rPr lang="en-US" dirty="0" smtClean="0"/>
              <a:t>Adding image tags to database for video</a:t>
            </a:r>
          </a:p>
          <a:p>
            <a:pPr lvl="1"/>
            <a:r>
              <a:rPr lang="en-US" dirty="0" smtClean="0"/>
              <a:t>Continued work on favorites page</a:t>
            </a:r>
          </a:p>
          <a:p>
            <a:pPr lvl="2"/>
            <a:r>
              <a:rPr lang="en-US" dirty="0" smtClean="0"/>
              <a:t>Uses database to get information to populate based on the current user.</a:t>
            </a:r>
          </a:p>
          <a:p>
            <a:pPr lvl="1"/>
            <a:r>
              <a:rPr lang="en-US" dirty="0" smtClean="0"/>
              <a:t>Still waiting on Google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1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990600"/>
            <a:ext cx="3962400" cy="57324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localhost/vtp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YouTube</a:t>
            </a:r>
          </a:p>
          <a:p>
            <a:r>
              <a:rPr lang="en-US" dirty="0" smtClean="0"/>
              <a:t>Add image Tags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Favorites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Searching and Storing videos in YouTube</a:t>
            </a:r>
          </a:p>
          <a:p>
            <a:pPr lvl="1"/>
            <a:r>
              <a:rPr lang="en-US" dirty="0" smtClean="0"/>
              <a:t>Waiting on YouTube API Approval.</a:t>
            </a:r>
            <a:endParaRPr lang="en-US" dirty="0"/>
          </a:p>
          <a:p>
            <a:r>
              <a:rPr lang="en-US" dirty="0" smtClean="0"/>
              <a:t>Accessing friends lists of Google Users(“Google does not allow developers to see friends list”)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&amp;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649</TotalTime>
  <Words>166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Concourse</vt:lpstr>
      <vt:lpstr>VTP</vt:lpstr>
      <vt:lpstr>Client/Company</vt:lpstr>
      <vt:lpstr>Project</vt:lpstr>
      <vt:lpstr>Passed Sprints</vt:lpstr>
      <vt:lpstr>Current Sprint</vt:lpstr>
      <vt:lpstr>Website Map</vt:lpstr>
      <vt:lpstr>Current Prototype</vt:lpstr>
      <vt:lpstr>Goals Met</vt:lpstr>
      <vt:lpstr>Issues &amp; Problems</vt:lpstr>
      <vt:lpstr>Remaining Backlog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VTP</dc:title>
  <dc:creator>Rous, Travis J.</dc:creator>
  <cp:lastModifiedBy>Rous, Travis J.</cp:lastModifiedBy>
  <cp:revision>46</cp:revision>
  <dcterms:created xsi:type="dcterms:W3CDTF">2012-09-30T20:28:33Z</dcterms:created>
  <dcterms:modified xsi:type="dcterms:W3CDTF">2012-12-02T22:29:30Z</dcterms:modified>
</cp:coreProperties>
</file>