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cs.sdsmt.edu/~1919065/VTP/VT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Anudeep Potlapally</a:t>
            </a:r>
          </a:p>
          <a:p>
            <a:r>
              <a:rPr lang="en-US" dirty="0" smtClean="0"/>
              <a:t>Travis Rous</a:t>
            </a:r>
            <a:endParaRPr lang="en-US" dirty="0"/>
          </a:p>
        </p:txBody>
      </p:sp>
      <p:pic>
        <p:nvPicPr>
          <p:cNvPr id="1026" name="Picture 2" descr="C:\Users\1919065\Dropbox\Fall 2012\Senior Design\echosta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6000" r="99667">
                        <a14:foregroundMark x1="8333" y1="48235" x2="8333" y2="48235"/>
                        <a14:foregroundMark x1="7000" y1="57647" x2="6000" y2="78824"/>
                        <a14:foregroundMark x1="16667" y1="36471" x2="15667" y2="76471"/>
                        <a14:foregroundMark x1="18333" y1="17647" x2="24000" y2="18824"/>
                        <a14:foregroundMark x1="9000" y1="17647" x2="11667" y2="17647"/>
                        <a14:foregroundMark x1="29333" y1="15294" x2="31000" y2="17647"/>
                        <a14:foregroundMark x1="55000" y1="20000" x2="60000" y2="16471"/>
                        <a14:foregroundMark x1="60000" y1="16471" x2="60333" y2="23529"/>
                        <a14:foregroundMark x1="54333" y1="34118" x2="59667" y2="54118"/>
                        <a14:foregroundMark x1="66667" y1="18824" x2="71667" y2="17647"/>
                        <a14:foregroundMark x1="67333" y1="41176" x2="67000" y2="62353"/>
                        <a14:foregroundMark x1="75000" y1="50588" x2="74333" y2="60000"/>
                        <a14:foregroundMark x1="76667" y1="16471" x2="79667" y2="16471"/>
                        <a14:foregroundMark x1="92333" y1="20000" x2="95333" y2="23529"/>
                        <a14:foregroundMark x1="35667" y1="45882" x2="35667" y2="55294"/>
                        <a14:foregroundMark x1="35667" y1="16471" x2="36333" y2="17647"/>
                        <a14:foregroundMark x1="41333" y1="43529" x2="41000" y2="77647"/>
                        <a14:foregroundMark x1="95000" y1="82353" x2="95000" y2="82353"/>
                        <a14:foregroundMark x1="97000" y1="83529" x2="97000" y2="83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066189" cy="8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smtClean="0"/>
              <a:t>Newell</a:t>
            </a:r>
          </a:p>
          <a:p>
            <a:endParaRPr lang="en-US" dirty="0" smtClean="0"/>
          </a:p>
          <a:p>
            <a:r>
              <a:rPr lang="en-US" dirty="0" smtClean="0"/>
              <a:t>EchoStar/Sling.com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Client/Company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endParaRPr lang="en-US" dirty="0"/>
          </a:p>
          <a:p>
            <a:r>
              <a:rPr lang="en-US" dirty="0" smtClean="0"/>
              <a:t>Video Sharing/Social Networking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endParaRPr lang="en-US" dirty="0"/>
          </a:p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http://dev.mcs.sdsmt.edu/~1919065/VTP/VTP/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</a:p>
          <a:p>
            <a:endParaRPr lang="en-US" dirty="0"/>
          </a:p>
          <a:p>
            <a:r>
              <a:rPr lang="en-US" dirty="0" smtClean="0"/>
              <a:t>Contingency Plan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so excited to work on this project we are doing it for free!!!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59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VTP</vt:lpstr>
      <vt:lpstr>Client/Company</vt:lpstr>
      <vt:lpstr>Project</vt:lpstr>
      <vt:lpstr>Analysis</vt:lpstr>
      <vt:lpstr>User Stories</vt:lpstr>
      <vt:lpstr>Design</vt:lpstr>
      <vt:lpstr>Prototype</vt:lpstr>
      <vt:lpstr>Risks</vt:lpstr>
      <vt:lpstr>Budget</vt:lpstr>
      <vt:lpstr>Gantt Plan</vt:lpstr>
      <vt:lpstr>Deliverables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Rous, Travis J.</dc:creator>
  <cp:lastModifiedBy>Rous, Travis J.</cp:lastModifiedBy>
  <cp:revision>15</cp:revision>
  <dcterms:created xsi:type="dcterms:W3CDTF">2012-09-30T20:28:33Z</dcterms:created>
  <dcterms:modified xsi:type="dcterms:W3CDTF">2012-10-07T23:23:28Z</dcterms:modified>
</cp:coreProperties>
</file>