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8" r:id="rId4"/>
    <p:sldId id="259" r:id="rId5"/>
    <p:sldId id="271" r:id="rId6"/>
    <p:sldId id="272" r:id="rId7"/>
    <p:sldId id="261" r:id="rId8"/>
    <p:sldId id="273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8" autoAdjust="0"/>
  </p:normalViewPr>
  <p:slideViewPr>
    <p:cSldViewPr>
      <p:cViewPr>
        <p:scale>
          <a:sx n="91" d="100"/>
          <a:sy n="91" d="100"/>
        </p:scale>
        <p:origin x="-5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12/3/2012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tp.host-ed.me/vt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Anudeep Potlapally</a:t>
            </a:r>
          </a:p>
          <a:p>
            <a:r>
              <a:rPr lang="en-US" dirty="0" smtClean="0"/>
              <a:t>Travis Rous</a:t>
            </a:r>
            <a:endParaRPr lang="en-US" dirty="0"/>
          </a:p>
        </p:txBody>
      </p:sp>
      <p:pic>
        <p:nvPicPr>
          <p:cNvPr id="1026" name="Picture 2" descr="C:\Users\1919065\Dropbox\Fall 2012\Senior Design\echosta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89412" l="6000" r="99667">
                        <a14:foregroundMark x1="8333" y1="48235" x2="8333" y2="48235"/>
                        <a14:foregroundMark x1="7000" y1="57647" x2="6000" y2="78824"/>
                        <a14:foregroundMark x1="16667" y1="36471" x2="15667" y2="76471"/>
                        <a14:foregroundMark x1="18333" y1="17647" x2="24000" y2="18824"/>
                        <a14:foregroundMark x1="9000" y1="17647" x2="11667" y2="17647"/>
                        <a14:foregroundMark x1="29333" y1="15294" x2="31000" y2="17647"/>
                        <a14:foregroundMark x1="55000" y1="20000" x2="60000" y2="16471"/>
                        <a14:foregroundMark x1="60000" y1="16471" x2="60333" y2="23529"/>
                        <a14:foregroundMark x1="54333" y1="34118" x2="59667" y2="54118"/>
                        <a14:foregroundMark x1="66667" y1="18824" x2="71667" y2="17647"/>
                        <a14:foregroundMark x1="67333" y1="41176" x2="67000" y2="62353"/>
                        <a14:foregroundMark x1="75000" y1="50588" x2="74333" y2="60000"/>
                        <a14:foregroundMark x1="76667" y1="16471" x2="79667" y2="16471"/>
                        <a14:foregroundMark x1="92333" y1="20000" x2="95333" y2="23529"/>
                        <a14:foregroundMark x1="35667" y1="45882" x2="35667" y2="55294"/>
                        <a14:foregroundMark x1="35667" y1="16471" x2="36333" y2="17647"/>
                        <a14:foregroundMark x1="41333" y1="43529" x2="41000" y2="77647"/>
                        <a14:foregroundMark x1="95000" y1="82353" x2="95000" y2="82353"/>
                        <a14:foregroundMark x1="97000" y1="83529" x2="97000" y2="83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28600"/>
            <a:ext cx="3066189" cy="8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some of the major ones…</a:t>
            </a:r>
          </a:p>
          <a:p>
            <a:pPr lvl="1"/>
            <a:r>
              <a:rPr lang="en-US" dirty="0" smtClean="0"/>
              <a:t>Play videos from </a:t>
            </a:r>
            <a:r>
              <a:rPr lang="en-US" dirty="0" err="1" smtClean="0"/>
              <a:t>Vimeo</a:t>
            </a:r>
            <a:endParaRPr lang="en-US" dirty="0" smtClean="0"/>
          </a:p>
          <a:p>
            <a:pPr lvl="1"/>
            <a:r>
              <a:rPr lang="en-US" dirty="0" smtClean="0"/>
              <a:t>Implement other Tags</a:t>
            </a:r>
          </a:p>
          <a:p>
            <a:pPr lvl="1"/>
            <a:r>
              <a:rPr lang="en-US" dirty="0" smtClean="0"/>
              <a:t>Filtering the Tags</a:t>
            </a:r>
          </a:p>
          <a:p>
            <a:pPr lvl="1"/>
            <a:r>
              <a:rPr lang="en-US" dirty="0" smtClean="0"/>
              <a:t>Finalizing the Database</a:t>
            </a:r>
          </a:p>
          <a:p>
            <a:pPr lvl="1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124200"/>
            <a:ext cx="3733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6" y="1341438"/>
            <a:ext cx="8046154" cy="4525962"/>
          </a:xfrm>
        </p:spPr>
      </p:pic>
    </p:spTree>
    <p:extLst>
      <p:ext uri="{BB962C8B-B14F-4D97-AF65-F5344CB8AC3E}">
        <p14:creationId xmlns:p14="http://schemas.microsoft.com/office/powerpoint/2010/main" val="20390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Newell</a:t>
            </a:r>
          </a:p>
          <a:p>
            <a:endParaRPr lang="en-US" dirty="0" smtClean="0"/>
          </a:p>
          <a:p>
            <a:r>
              <a:rPr lang="en-US" dirty="0" smtClean="0"/>
              <a:t>EchoStar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Client/Company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application</a:t>
            </a:r>
          </a:p>
          <a:p>
            <a:endParaRPr lang="en-US" dirty="0"/>
          </a:p>
          <a:p>
            <a:r>
              <a:rPr lang="en-US" dirty="0" smtClean="0"/>
              <a:t>Video Sharing/Social Networking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5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1:</a:t>
            </a:r>
          </a:p>
          <a:p>
            <a:pPr lvl="1"/>
            <a:r>
              <a:rPr lang="en-US" dirty="0" smtClean="0"/>
              <a:t>Very Simple prototype</a:t>
            </a:r>
          </a:p>
          <a:p>
            <a:pPr lvl="1"/>
            <a:endParaRPr lang="en-US" dirty="0"/>
          </a:p>
          <a:p>
            <a:r>
              <a:rPr lang="en-US" dirty="0" smtClean="0"/>
              <a:t>Sprint 2:</a:t>
            </a:r>
          </a:p>
          <a:p>
            <a:pPr lvl="1"/>
            <a:r>
              <a:rPr lang="en-US" dirty="0" smtClean="0"/>
              <a:t>Research and </a:t>
            </a:r>
            <a:r>
              <a:rPr lang="en-US" dirty="0"/>
              <a:t>c</a:t>
            </a:r>
            <a:r>
              <a:rPr lang="en-US" dirty="0" smtClean="0"/>
              <a:t>ontact </a:t>
            </a:r>
            <a:r>
              <a:rPr lang="en-US" dirty="0"/>
              <a:t>G</a:t>
            </a:r>
            <a:r>
              <a:rPr lang="en-US" dirty="0" smtClean="0"/>
              <a:t>oogle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Integration of Popcorn.js</a:t>
            </a:r>
          </a:p>
          <a:p>
            <a:pPr lvl="1"/>
            <a:r>
              <a:rPr lang="en-US" dirty="0" smtClean="0"/>
              <a:t>Creating a Favorites page</a:t>
            </a:r>
          </a:p>
          <a:p>
            <a:pPr lvl="1"/>
            <a:r>
              <a:rPr lang="en-US" dirty="0" smtClean="0"/>
              <a:t>Login via Google and Facebook</a:t>
            </a:r>
          </a:p>
          <a:p>
            <a:pPr lvl="1"/>
            <a:r>
              <a:rPr lang="en-US" dirty="0" smtClean="0"/>
              <a:t>Error log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Passed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</a:p>
          <a:p>
            <a:pPr lvl="1"/>
            <a:r>
              <a:rPr lang="en-US" dirty="0" smtClean="0"/>
              <a:t>Adding image tags to database for video</a:t>
            </a:r>
          </a:p>
          <a:p>
            <a:pPr lvl="1"/>
            <a:r>
              <a:rPr lang="en-US" dirty="0" smtClean="0"/>
              <a:t>Continued work on favorites page</a:t>
            </a:r>
          </a:p>
          <a:p>
            <a:pPr lvl="2"/>
            <a:r>
              <a:rPr lang="en-US" dirty="0" smtClean="0"/>
              <a:t>Uses database to get information to populate based on the current user.</a:t>
            </a:r>
          </a:p>
          <a:p>
            <a:pPr lvl="1"/>
            <a:r>
              <a:rPr lang="en-US" dirty="0" smtClean="0"/>
              <a:t>Still waiting on Google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990600"/>
            <a:ext cx="3962400" cy="57324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Current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YouTube</a:t>
            </a:r>
          </a:p>
          <a:p>
            <a:endParaRPr lang="en-US" dirty="0" smtClean="0"/>
          </a:p>
          <a:p>
            <a:r>
              <a:rPr lang="en-US" dirty="0"/>
              <a:t>Login</a:t>
            </a:r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I</a:t>
            </a:r>
            <a:r>
              <a:rPr lang="en-US" dirty="0" smtClean="0"/>
              <a:t>mage Tags</a:t>
            </a:r>
          </a:p>
          <a:p>
            <a:endParaRPr lang="en-US" dirty="0" smtClean="0"/>
          </a:p>
          <a:p>
            <a:r>
              <a:rPr lang="en-US" dirty="0" smtClean="0"/>
              <a:t>Favorites</a:t>
            </a:r>
          </a:p>
          <a:p>
            <a:endParaRPr lang="en-US" dirty="0" smtClean="0"/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and Storing videos in YouTube</a:t>
            </a:r>
          </a:p>
          <a:p>
            <a:pPr lvl="1"/>
            <a:r>
              <a:rPr lang="en-US" dirty="0" smtClean="0"/>
              <a:t>Waiting on YouTube Data API Approval.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Accessing friends lists of Google Users.</a:t>
            </a:r>
          </a:p>
          <a:p>
            <a:endParaRPr lang="en-US" dirty="0" smtClean="0"/>
          </a:p>
          <a:p>
            <a:r>
              <a:rPr lang="en-US" dirty="0" smtClean="0"/>
              <a:t>Privacy issues on Tag information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&amp;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1367</TotalTime>
  <Words>147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VTP</vt:lpstr>
      <vt:lpstr>Client/Company</vt:lpstr>
      <vt:lpstr>Project</vt:lpstr>
      <vt:lpstr>Passed Sprints</vt:lpstr>
      <vt:lpstr>Current Sprint</vt:lpstr>
      <vt:lpstr>Website Map</vt:lpstr>
      <vt:lpstr>Current Prototype</vt:lpstr>
      <vt:lpstr>Goals Met</vt:lpstr>
      <vt:lpstr>Issues &amp; Problems</vt:lpstr>
      <vt:lpstr>Remaining Backlog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VTP</dc:title>
  <dc:creator>Rous, Travis J.</dc:creator>
  <cp:lastModifiedBy>Potlapally, Anudeep</cp:lastModifiedBy>
  <cp:revision>52</cp:revision>
  <dcterms:created xsi:type="dcterms:W3CDTF">2012-09-30T20:28:33Z</dcterms:created>
  <dcterms:modified xsi:type="dcterms:W3CDTF">2012-12-04T16:22:06Z</dcterms:modified>
</cp:coreProperties>
</file>