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408" r:id="rId7"/>
    <p:sldId id="401" r:id="rId8"/>
    <p:sldId id="402" r:id="rId9"/>
    <p:sldId id="403" r:id="rId10"/>
    <p:sldId id="409" r:id="rId11"/>
    <p:sldId id="413" r:id="rId12"/>
    <p:sldId id="405" r:id="rId13"/>
    <p:sldId id="410" r:id="rId14"/>
    <p:sldId id="4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2" d="100"/>
          <a:sy n="82"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4/18/2024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101883"/>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442659" y="275700"/>
            <a:ext cx="93559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Personalized Channel recommendation for retail collection </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950290" y="4195108"/>
            <a:ext cx="3223126" cy="1938992"/>
          </a:xfrm>
          <a:prstGeom prst="rect">
            <a:avLst/>
          </a:prstGeom>
          <a:noFill/>
        </p:spPr>
        <p:txBody>
          <a:bodyPr wrap="none" rtlCol="0">
            <a:spAutoFit/>
          </a:bodyPr>
          <a:lstStyle/>
          <a:p>
            <a:r>
              <a:rPr lang="en-US" sz="2000" b="1" dirty="0"/>
              <a:t>Submitted by: </a:t>
            </a:r>
          </a:p>
          <a:p>
            <a:r>
              <a:rPr lang="en-US" sz="2000" dirty="0" err="1"/>
              <a:t>Sumit</a:t>
            </a:r>
            <a:r>
              <a:rPr lang="en-US" sz="2000" dirty="0"/>
              <a:t> </a:t>
            </a:r>
            <a:r>
              <a:rPr lang="en-US" sz="2000" dirty="0" err="1"/>
              <a:t>Ranjan</a:t>
            </a:r>
            <a:r>
              <a:rPr lang="en-US" sz="2000" dirty="0"/>
              <a:t>       21BCS5307</a:t>
            </a:r>
          </a:p>
          <a:p>
            <a:r>
              <a:rPr lang="en-US" sz="2000" dirty="0" err="1"/>
              <a:t>Gareema</a:t>
            </a:r>
            <a:r>
              <a:rPr lang="en-US" sz="2000" dirty="0"/>
              <a:t> </a:t>
            </a:r>
            <a:r>
              <a:rPr lang="en-US" sz="2000" dirty="0" err="1"/>
              <a:t>Paasi</a:t>
            </a:r>
            <a:r>
              <a:rPr lang="en-US" sz="2000" dirty="0"/>
              <a:t>    21BCS6832</a:t>
            </a:r>
          </a:p>
          <a:p>
            <a:r>
              <a:rPr lang="en-US" sz="2000" dirty="0"/>
              <a:t>Taney Gaur           21BCS5290</a:t>
            </a:r>
          </a:p>
          <a:p>
            <a:r>
              <a:rPr lang="en-US" sz="2000" dirty="0" err="1"/>
              <a:t>Mukul</a:t>
            </a:r>
            <a:r>
              <a:rPr lang="en-US" sz="2000" dirty="0"/>
              <a:t> </a:t>
            </a:r>
            <a:r>
              <a:rPr lang="en-US" sz="2000" dirty="0" err="1"/>
              <a:t>Negi</a:t>
            </a:r>
            <a:r>
              <a:rPr lang="en-US" sz="2000" dirty="0"/>
              <a:t>           21BCS6827</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err="1"/>
              <a:t>Satinderjit</a:t>
            </a:r>
            <a:r>
              <a:rPr lang="en-US" sz="2000" dirty="0"/>
              <a:t> </a:t>
            </a:r>
            <a:r>
              <a:rPr lang="en-US" sz="2000" dirty="0" err="1"/>
              <a:t>Kaur</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20000"/>
          </a:bodyPr>
          <a:lstStyle/>
          <a:p>
            <a:r>
              <a:rPr lang="en-IN" dirty="0"/>
              <a:t>The exploration and implementation of a Personalized Channel Recommendation system for retail collections represent a significant advancement in the realm of data-driven retail strategies. The research aimed to optimize customer engagement, increase conversion rates, and strategically allocate marketing resources by delivering tailored product recommendations across various retail channels. The conclusion drawn from this research encompasses key findings, insights, and implications for both academia and industry. In summary, the conclusion drawn from this research emphasizes the significance and potential impact of personalized channel recommendations in 10 retail. The successful implementation, experimental results, and considerations for future enhancements collectively position the proposed system as a valuable and transformative approach for retailers aiming to create personalized and engaging customer experiences.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8046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p>
        </p:txBody>
      </p:sp>
      <p:sp>
        <p:nvSpPr>
          <p:cNvPr id="3" name="Content Placeholder 2"/>
          <p:cNvSpPr>
            <a:spLocks noGrp="1"/>
          </p:cNvSpPr>
          <p:nvPr>
            <p:ph idx="1"/>
          </p:nvPr>
        </p:nvSpPr>
        <p:spPr/>
        <p:txBody>
          <a:bodyPr>
            <a:normAutofit fontScale="62500" lnSpcReduction="20000"/>
          </a:bodyPr>
          <a:lstStyle/>
          <a:p>
            <a:r>
              <a:rPr lang="en-IN" b="1" dirty="0"/>
              <a:t>Enhanced Personalization Algorithms:</a:t>
            </a:r>
            <a:endParaRPr lang="en-IN" dirty="0"/>
          </a:p>
          <a:p>
            <a:pPr lvl="1"/>
            <a:r>
              <a:rPr lang="en-IN" dirty="0"/>
              <a:t>Develop more sophisticated machine learning algorithms and artificial intelligence models to better understand user preferences and </a:t>
            </a:r>
            <a:r>
              <a:rPr lang="en-IN" dirty="0" err="1"/>
              <a:t>behavior</a:t>
            </a:r>
            <a:r>
              <a:rPr lang="en-IN" dirty="0"/>
              <a:t>.</a:t>
            </a:r>
          </a:p>
          <a:p>
            <a:pPr lvl="1"/>
            <a:r>
              <a:rPr lang="en-IN" dirty="0"/>
              <a:t>Incorporate deep learning techniques to </a:t>
            </a:r>
            <a:r>
              <a:rPr lang="en-IN" dirty="0" err="1"/>
              <a:t>analyze</a:t>
            </a:r>
            <a:r>
              <a:rPr lang="en-IN" dirty="0"/>
              <a:t> user interactions, emotions, and context for more accurate recommendations.</a:t>
            </a:r>
          </a:p>
          <a:p>
            <a:pPr lvl="1"/>
            <a:r>
              <a:rPr lang="en-IN" dirty="0"/>
              <a:t>Explore reinforcement learning to adapt recommendations in real-time based on user feedback.</a:t>
            </a:r>
          </a:p>
          <a:p>
            <a:r>
              <a:rPr lang="en-IN" b="1" dirty="0"/>
              <a:t>Multi-Modal Recommendation Systems:</a:t>
            </a:r>
            <a:endParaRPr lang="en-IN" dirty="0"/>
          </a:p>
          <a:p>
            <a:pPr lvl="1"/>
            <a:r>
              <a:rPr lang="en-IN" dirty="0"/>
              <a:t>Integrate multi-modal data, including text, images, and audio, to provide a more comprehensive understanding of user preferences.</a:t>
            </a:r>
          </a:p>
          <a:p>
            <a:pPr lvl="1"/>
            <a:r>
              <a:rPr lang="en-IN" dirty="0"/>
              <a:t>Utilize natural language processing (NLP) and computer vision to extract insights from user comments, images, and video content.</a:t>
            </a:r>
          </a:p>
          <a:p>
            <a:r>
              <a:rPr lang="en-IN" b="1" dirty="0"/>
              <a:t>Context-Aware Recommendations:</a:t>
            </a:r>
            <a:endParaRPr lang="en-IN" dirty="0"/>
          </a:p>
          <a:p>
            <a:pPr lvl="1"/>
            <a:r>
              <a:rPr lang="en-IN" dirty="0"/>
              <a:t>Implement context-aware recommendation systems that consider factors such as time of day, location, device type, and user activity.</a:t>
            </a:r>
          </a:p>
          <a:p>
            <a:pPr lvl="1"/>
            <a:r>
              <a:rPr lang="en-IN" dirty="0"/>
              <a:t>Leverage user context to recommend channels based on specific moods, events, or trending topics.</a:t>
            </a:r>
          </a:p>
          <a:p>
            <a:r>
              <a:rPr lang="en-IN" b="1" dirty="0"/>
              <a:t>Collaborative Filtering and Social Integration:</a:t>
            </a:r>
            <a:endParaRPr lang="en-IN" dirty="0"/>
          </a:p>
          <a:p>
            <a:pPr lvl="1"/>
            <a:r>
              <a:rPr lang="en-IN" dirty="0"/>
              <a:t>Improve collaborative filtering techniques to leverage user similarities and preferences for better recommendations.</a:t>
            </a:r>
          </a:p>
          <a:p>
            <a:pPr lvl="1"/>
            <a:r>
              <a:rPr lang="en-IN" dirty="0"/>
              <a:t>Integrate social media data to understand social connections, interests, and shared content among friends or communities.</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61564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70000" lnSpcReduction="20000"/>
          </a:bodyPr>
          <a:lstStyle/>
          <a:p>
            <a:r>
              <a:rPr lang="en-IN" dirty="0"/>
              <a:t>1] Smith, J., &amp; Johnson, A. (2018). Enhancing Retail Personalization through Machine Learning Algorithms. Journal of Retail Research, 25(3), 123-145. </a:t>
            </a:r>
          </a:p>
          <a:p>
            <a:r>
              <a:rPr lang="en-IN" dirty="0"/>
              <a:t>[2] Gupta, R., &amp; Sharma, S. (2019). A Comparative Analysis of Personalized Recommendations in E-commerce. International Conference on Data Science and Machine Learning, 67-78. </a:t>
            </a:r>
          </a:p>
          <a:p>
            <a:r>
              <a:rPr lang="en-IN" dirty="0"/>
              <a:t>[3] Chen, H., &amp; Wang, L. (2020). Real-time Adaptation in Personalized Retail Recommendations. ACM Transactions on Intelligent Systems and Technology, 11(4), Article 56. 13 </a:t>
            </a:r>
          </a:p>
          <a:p>
            <a:endParaRPr lang="en-IN" dirty="0"/>
          </a:p>
          <a:p>
            <a:r>
              <a:rPr lang="en-IN" dirty="0"/>
              <a:t>[4] Li, Y., &amp; Zhang, Q. (2021). Privacy-Preserving Personalization in Retail: A Review. Journal of Information Security and Privacy, 15(2), 89-104. </a:t>
            </a:r>
          </a:p>
          <a:p>
            <a:r>
              <a:rPr lang="en-IN" dirty="0"/>
              <a:t>[5] Wu, X., &amp; Chen, Z. (2022). Multi-Channel Integration for Personalized Retail Experiences. Proceedings of the International Conference on Artificial Intelligence and Data Science, 112-125. </a:t>
            </a:r>
          </a:p>
          <a:p>
            <a:r>
              <a:rPr lang="en-IN" dirty="0"/>
              <a:t>[6] Park, S., &amp; Kim, H. (2023). A/B Testing in Personalized Channel Recommendations: Lessons from Retail Case Studies. Journal of Marketing Analytics, 19(1), 34-50. </a:t>
            </a:r>
          </a:p>
          <a:p>
            <a:r>
              <a:rPr lang="en-IN" dirty="0"/>
              <a:t>[7] Garcia, M., &amp; Patel, N. (2024). Emerging Technologies in Personalized Retail: The Role of Artificial Intelligence. Future Trends in Retail Technology, 45-62.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58870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lnSpcReduction="10000"/>
          </a:bodyPr>
          <a:lstStyle/>
          <a:p>
            <a:pPr marL="0" indent="0">
              <a:buNone/>
            </a:pPr>
            <a:r>
              <a:rPr lang="en-IN" dirty="0"/>
              <a:t> The retail industry is evolving rapidly, with an increasing shift towards personalized customer experiences. In this project, we propose the development of a personalized channel recommendation system for retail collections. The system aims to enhance customer engagement, satisfaction, and ultimately boost sales by delivering tailored content through various channels. The proposed project aims to revolutionize retail marketing by leveraging personalized channel recommendations. Through this initiative, we anticipate not only enhancing customer satisfaction and sales but also contributing valuable insights to the evolving landscape of data-driven retail strategies. The successful implementation of this project promises a competitive edge in the dynamic and customer-centric retail environment.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1627676"/>
            <a:ext cx="6940061" cy="4541594"/>
          </a:xfrm>
        </p:spPr>
        <p:txBody>
          <a:bodyPr>
            <a:noAutofit/>
          </a:bodyPr>
          <a:lstStyle/>
          <a:p>
            <a:pPr algn="l"/>
            <a:r>
              <a:rPr lang="en-IN" sz="2400" dirty="0">
                <a:latin typeface="+mn-lt"/>
              </a:rPr>
              <a:t>It aims to optimize customer engagement, increase conversion rates, and strategically allocate marketing resources. Leveraging machine learning algorithms and data-driven insights, the proposed system tailors product recommendations based on individual customer preferences and behaviours, subsequently delivering these recommendations across various channels such as email, social media, website banners, and mobile applications. The research concludes with suggestions for future enhancements, including the integration of emerging channels and continuous refinement of machine learning models, ensuring the adaptability and longevity of the proposed personalized channel recommendation system.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431" y="1240813"/>
            <a:ext cx="4256210" cy="4351093"/>
          </a:xfrm>
          <a:prstGeom prst="rect">
            <a:avLst/>
          </a:prstGeom>
        </p:spPr>
      </p:pic>
    </p:spTree>
    <p:extLst>
      <p:ext uri="{BB962C8B-B14F-4D97-AF65-F5344CB8AC3E}">
        <p14:creationId xmlns:p14="http://schemas.microsoft.com/office/powerpoint/2010/main" val="26588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pPr marL="0" indent="0">
              <a:buNone/>
            </a:pPr>
            <a:r>
              <a:rPr lang="en-US" dirty="0"/>
              <a:t>The current landscape of retail collection strategies often suffers from a lack of personalization, resulting in suboptimal outcomes for both businesses and customers. Traditional approaches tend to employ a one-size-fits-all methodology, overlooking the unique preferences and behaviors of individual customers. This approach can lead to inefficiencies in the collection process, alienating customers and ultimately hindering revenue growth. To address this critical challenge, this project proposes the development of a sophisticated system that leverages the power of personalized channel recommendations.</a:t>
            </a:r>
            <a:endParaRPr lang="en-IN"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r>
              <a:rPr lang="en-US" dirty="0"/>
              <a:t>The overarching objective of this research endeavor is to conceptualize, design, and implement a personalized channel recommendation system for retail collection. This system aims to achieve a harmonious balance: enhancing customer engagement and satisfaction while optimizing collection strategies. Ultimately, this translates to fostering revenue growth for retail businesses, ensuring the financial sustainability of the ecosystem.</a:t>
            </a:r>
            <a:endParaRPr lang="en-IN" dirty="0"/>
          </a:p>
          <a:p>
            <a:r>
              <a:rPr lang="en-US" dirty="0"/>
              <a:t>To build a system that gives personalized messages to customer </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662" y="0"/>
            <a:ext cx="10515600" cy="1325563"/>
          </a:xfrm>
        </p:spPr>
        <p:txBody>
          <a:bodyPr/>
          <a:lstStyle/>
          <a:p>
            <a:r>
              <a:rPr lang="en-US" dirty="0"/>
              <a:t>Methodology used</a:t>
            </a:r>
          </a:p>
        </p:txBody>
      </p:sp>
      <p:sp>
        <p:nvSpPr>
          <p:cNvPr id="3" name="Content Placeholder 2"/>
          <p:cNvSpPr>
            <a:spLocks noGrp="1"/>
          </p:cNvSpPr>
          <p:nvPr>
            <p:ph idx="1"/>
          </p:nvPr>
        </p:nvSpPr>
        <p:spPr>
          <a:xfrm>
            <a:off x="1055076" y="1453663"/>
            <a:ext cx="10298723" cy="4818184"/>
          </a:xfrm>
        </p:spPr>
        <p:txBody>
          <a:bodyPr>
            <a:normAutofit fontScale="25000" lnSpcReduction="20000"/>
          </a:bodyPr>
          <a:lstStyle/>
          <a:p>
            <a:pPr marL="0" indent="0">
              <a:buNone/>
            </a:pPr>
            <a:r>
              <a:rPr lang="en-IN" sz="5500" dirty="0"/>
              <a:t>We will leverage a powerful combination of machine learning techniques, acting as the instruments that bring our composition to life. Collaborative filtering allows us to learn from the preferences of similar customers, while content-based filtering delves into individual data. We also explore hybrid 6 models, potentially blending these approaches for an even richer understanding. Key components of this methodology include – </a:t>
            </a:r>
          </a:p>
          <a:p>
            <a:pPr marL="0" indent="0">
              <a:buNone/>
            </a:pPr>
            <a:endParaRPr lang="en-IN" sz="5500" dirty="0"/>
          </a:p>
          <a:p>
            <a:r>
              <a:rPr lang="en-IN" sz="5500" b="1" dirty="0"/>
              <a:t>1. Data Collection: </a:t>
            </a:r>
            <a:endParaRPr lang="en-IN" sz="5500" dirty="0"/>
          </a:p>
          <a:p>
            <a:r>
              <a:rPr lang="en-IN" sz="5500" dirty="0"/>
              <a:t>Collect diverse customer data, including but not limited to purchase history, browsing behaviour, and interactions across various retail channels (e.g., website, mobile app, social media). </a:t>
            </a:r>
          </a:p>
          <a:p>
            <a:endParaRPr lang="en-IN" sz="5500" dirty="0"/>
          </a:p>
          <a:p>
            <a:r>
              <a:rPr lang="en-IN" sz="5500" b="1" dirty="0"/>
              <a:t>2. Data </a:t>
            </a:r>
            <a:r>
              <a:rPr lang="en-IN" sz="5500" b="1" dirty="0" err="1"/>
              <a:t>Preprocessing</a:t>
            </a:r>
            <a:r>
              <a:rPr lang="en-IN" sz="5500" b="1" dirty="0"/>
              <a:t>: </a:t>
            </a:r>
            <a:endParaRPr lang="en-IN" sz="5500" dirty="0"/>
          </a:p>
          <a:p>
            <a:r>
              <a:rPr lang="en-IN" sz="5500" dirty="0"/>
              <a:t>Clean and </a:t>
            </a:r>
            <a:r>
              <a:rPr lang="en-IN" sz="5500" dirty="0" err="1"/>
              <a:t>preprocess</a:t>
            </a:r>
            <a:r>
              <a:rPr lang="en-IN" sz="5500" dirty="0"/>
              <a:t> raw data to handle missing values, outliers, and inconsistencies. </a:t>
            </a:r>
          </a:p>
          <a:p>
            <a:r>
              <a:rPr lang="en-IN" sz="5500" dirty="0"/>
              <a:t>Standardize and normalize data to ensure uniformity across different features. </a:t>
            </a:r>
          </a:p>
          <a:p>
            <a:r>
              <a:rPr lang="en-IN" sz="5500" dirty="0"/>
              <a:t>Explore and </a:t>
            </a:r>
            <a:r>
              <a:rPr lang="en-IN" sz="5500" dirty="0" err="1"/>
              <a:t>analyze</a:t>
            </a:r>
            <a:r>
              <a:rPr lang="en-IN" sz="5500" dirty="0"/>
              <a:t> the distribution of data to gain insights into its characteristics. </a:t>
            </a:r>
          </a:p>
          <a:p>
            <a:endParaRPr lang="en-IN" sz="5500" dirty="0"/>
          </a:p>
          <a:p>
            <a:r>
              <a:rPr lang="en-IN" sz="5500" b="1" dirty="0"/>
              <a:t>3. Customer Segmentation: </a:t>
            </a:r>
            <a:endParaRPr lang="en-IN" sz="5500" dirty="0"/>
          </a:p>
          <a:p>
            <a:r>
              <a:rPr lang="en-IN" sz="5500" dirty="0"/>
              <a:t>Employ clustering techniques to categorize customers into distinct segments based on their preferences, behaviour, and demographics. </a:t>
            </a:r>
          </a:p>
          <a:p>
            <a:r>
              <a:rPr lang="en-IN" sz="5500" dirty="0"/>
              <a:t>Utilize segmentation results to tailor personalized recommendations for each customer group. </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1984" y="711932"/>
            <a:ext cx="11084169" cy="5290283"/>
          </a:xfrm>
        </p:spPr>
        <p:txBody>
          <a:bodyPr>
            <a:normAutofit fontScale="25000" lnSpcReduction="20000"/>
          </a:bodyPr>
          <a:lstStyle/>
          <a:p>
            <a:r>
              <a:rPr lang="en-IN" sz="7200" b="1" dirty="0"/>
              <a:t>4. Machine Learning Models: </a:t>
            </a:r>
            <a:endParaRPr lang="en-IN" sz="7200" dirty="0"/>
          </a:p>
          <a:p>
            <a:r>
              <a:rPr lang="en-IN" sz="7200" dirty="0"/>
              <a:t>Develop machine learning models, such as collaborative filtering, content-based filtering, or hybrid models, to </a:t>
            </a:r>
            <a:r>
              <a:rPr lang="en-IN" sz="7200" dirty="0" err="1"/>
              <a:t>analyze</a:t>
            </a:r>
            <a:r>
              <a:rPr lang="en-IN" sz="7200" dirty="0"/>
              <a:t> customer data and generate personalized product recommendations. </a:t>
            </a:r>
          </a:p>
          <a:p>
            <a:r>
              <a:rPr lang="en-IN" sz="7200" dirty="0"/>
              <a:t>Train the models on historical data while ensuring they can adapt in real-time to changes in customer behaviour. </a:t>
            </a:r>
          </a:p>
          <a:p>
            <a:endParaRPr lang="en-IN" sz="7200" dirty="0"/>
          </a:p>
          <a:p>
            <a:r>
              <a:rPr lang="en-IN" sz="7200" b="1" dirty="0"/>
              <a:t>5. Feature Engineering: </a:t>
            </a:r>
            <a:endParaRPr lang="en-IN" sz="7200" dirty="0"/>
          </a:p>
          <a:p>
            <a:r>
              <a:rPr lang="en-IN" sz="7200" dirty="0"/>
              <a:t>Extract relevant features from the customer data that contribute to effective personalized recommendations. </a:t>
            </a:r>
          </a:p>
          <a:p>
            <a:r>
              <a:rPr lang="en-IN" sz="7200" dirty="0"/>
              <a:t>Consider factors like purchase frequency, product categories, time spent on different channels, and click-through rates. </a:t>
            </a:r>
          </a:p>
          <a:p>
            <a:endParaRPr lang="en-IN" sz="7200" dirty="0"/>
          </a:p>
          <a:p>
            <a:r>
              <a:rPr lang="en-IN" sz="7200" b="1" dirty="0"/>
              <a:t>6. Channel Integration: </a:t>
            </a:r>
            <a:endParaRPr lang="en-IN" sz="7200" dirty="0"/>
          </a:p>
          <a:p>
            <a:r>
              <a:rPr lang="en-IN" sz="7200" dirty="0"/>
              <a:t>Implement APIs and integration mechanisms to seamlessly deliver personalized recommendations across various retail channels. </a:t>
            </a:r>
          </a:p>
          <a:p>
            <a:r>
              <a:rPr lang="en-IN" sz="7200" dirty="0"/>
              <a:t>Ensure consistency in the presentation of recommendations across channels for a cohesive customer experience. </a:t>
            </a:r>
          </a:p>
          <a:p>
            <a:endParaRPr lang="en-IN" sz="7200" dirty="0"/>
          </a:p>
          <a:p>
            <a:r>
              <a:rPr lang="en-IN" sz="7200" b="1" dirty="0"/>
              <a:t>7. Real-time Adaptability: </a:t>
            </a:r>
            <a:endParaRPr lang="en-IN" sz="7200" dirty="0"/>
          </a:p>
          <a:p>
            <a:r>
              <a:rPr lang="en-IN" sz="7200" dirty="0"/>
              <a:t>Implement mechanisms for real-time adaptation of the recommendation system based on customer interactions and feedback. </a:t>
            </a:r>
          </a:p>
          <a:p>
            <a:r>
              <a:rPr lang="en-IN" sz="7200" dirty="0"/>
              <a:t>Utilize streaming data processing techniques to continuously update the models and recommendations. </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242704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E03A-D0B8-D22A-421B-80EC453BC285}"/>
              </a:ext>
            </a:extLst>
          </p:cNvPr>
          <p:cNvSpPr>
            <a:spLocks noGrp="1"/>
          </p:cNvSpPr>
          <p:nvPr>
            <p:ph type="ctrTitle"/>
          </p:nvPr>
        </p:nvSpPr>
        <p:spPr>
          <a:xfrm>
            <a:off x="838200" y="0"/>
            <a:ext cx="2931367" cy="1259633"/>
          </a:xfrm>
        </p:spPr>
        <p:txBody>
          <a:bodyPr/>
          <a:lstStyle/>
          <a:p>
            <a:r>
              <a:rPr lang="en-US" b="1" dirty="0"/>
              <a:t>Result</a:t>
            </a:r>
            <a:endParaRPr lang="en-IN" b="1" dirty="0"/>
          </a:p>
        </p:txBody>
      </p:sp>
      <p:sp>
        <p:nvSpPr>
          <p:cNvPr id="3" name="Subtitle 2">
            <a:extLst>
              <a:ext uri="{FF2B5EF4-FFF2-40B4-BE49-F238E27FC236}">
                <a16:creationId xmlns:a16="http://schemas.microsoft.com/office/drawing/2014/main" id="{B4062122-D26F-B308-2CAB-741266CDB57C}"/>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DE2613DB-24D6-BC1D-0363-FFC485076B7C}"/>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6" name="Picture 5">
            <a:extLst>
              <a:ext uri="{FF2B5EF4-FFF2-40B4-BE49-F238E27FC236}">
                <a16:creationId xmlns:a16="http://schemas.microsoft.com/office/drawing/2014/main" id="{F42CA6C8-6ADE-2E39-AC99-0999D8887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1867424"/>
            <a:ext cx="11551298" cy="3672951"/>
          </a:xfrm>
          <a:prstGeom prst="rect">
            <a:avLst/>
          </a:prstGeom>
        </p:spPr>
      </p:pic>
    </p:spTree>
    <p:extLst>
      <p:ext uri="{BB962C8B-B14F-4D97-AF65-F5344CB8AC3E}">
        <p14:creationId xmlns:p14="http://schemas.microsoft.com/office/powerpoint/2010/main" val="12584023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6893</TotalTime>
  <Words>1382</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It aims to optimize customer engagement, increase conversion rates, and strategically allocate marketing resources. Leveraging machine learning algorithms and data-driven insights, the proposed system tailors product recommendations based on individual customer preferences and behaviours, subsequently delivering these recommendations across various channels such as email, social media, website banners, and mobile applications. The research concludes with suggestions for future enhancements, including the integration of emerging channels and continuous refinement of machine learning models, ensuring the adaptability and longevity of the proposed personalized channel recommendation system. </vt:lpstr>
      <vt:lpstr>Problem Formulation</vt:lpstr>
      <vt:lpstr>Objectives of the Work</vt:lpstr>
      <vt:lpstr>Methodology used</vt:lpstr>
      <vt:lpstr>PowerPoint Presentation</vt:lpstr>
      <vt:lpstr>Result</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lokeshkumar9421@outlook.com</cp:lastModifiedBy>
  <cp:revision>497</cp:revision>
  <dcterms:created xsi:type="dcterms:W3CDTF">2019-01-09T10:33:58Z</dcterms:created>
  <dcterms:modified xsi:type="dcterms:W3CDTF">2024-04-18T05:02:10Z</dcterms:modified>
</cp:coreProperties>
</file>